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43"/>
  </p:handoutMasterIdLst>
  <p:sldIdLst>
    <p:sldId id="256" r:id="rId5"/>
    <p:sldId id="267" r:id="rId6"/>
    <p:sldId id="268" r:id="rId7"/>
    <p:sldId id="444" r:id="rId8"/>
    <p:sldId id="445" r:id="rId9"/>
    <p:sldId id="446" r:id="rId10"/>
    <p:sldId id="447" r:id="rId11"/>
    <p:sldId id="448" r:id="rId12"/>
    <p:sldId id="449" r:id="rId13"/>
    <p:sldId id="450" r:id="rId14"/>
    <p:sldId id="451" r:id="rId15"/>
    <p:sldId id="452" r:id="rId16"/>
    <p:sldId id="453" r:id="rId17"/>
    <p:sldId id="454" r:id="rId18"/>
    <p:sldId id="455" r:id="rId19"/>
    <p:sldId id="456" r:id="rId20"/>
    <p:sldId id="458" r:id="rId21"/>
    <p:sldId id="457" r:id="rId22"/>
    <p:sldId id="460" r:id="rId23"/>
    <p:sldId id="461" r:id="rId24"/>
    <p:sldId id="462" r:id="rId25"/>
    <p:sldId id="463" r:id="rId26"/>
    <p:sldId id="464" r:id="rId27"/>
    <p:sldId id="465" r:id="rId28"/>
    <p:sldId id="466" r:id="rId29"/>
    <p:sldId id="467" r:id="rId30"/>
    <p:sldId id="468" r:id="rId31"/>
    <p:sldId id="469" r:id="rId32"/>
    <p:sldId id="470" r:id="rId33"/>
    <p:sldId id="471" r:id="rId34"/>
    <p:sldId id="472" r:id="rId35"/>
    <p:sldId id="473" r:id="rId36"/>
    <p:sldId id="474" r:id="rId37"/>
    <p:sldId id="475" r:id="rId38"/>
    <p:sldId id="476" r:id="rId39"/>
    <p:sldId id="279" r:id="rId40"/>
    <p:sldId id="273" r:id="rId41"/>
    <p:sldId id="274" r:id="rId4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quel Capilla Blázquez" initials="RCB" lastIdx="1" clrIdx="0">
    <p:extLst>
      <p:ext uri="{19B8F6BF-5375-455C-9EA6-DF929625EA0E}">
        <p15:presenceInfo xmlns:p15="http://schemas.microsoft.com/office/powerpoint/2012/main" userId="S::rcapilla@everis.com::a3d8edcb-b008-47f2-bc96-80d4494950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85C1"/>
    <a:srgbClr val="E6B600"/>
    <a:srgbClr val="BC4328"/>
    <a:srgbClr val="0F1C50"/>
    <a:srgbClr val="464D03"/>
    <a:srgbClr val="85C103"/>
    <a:srgbClr val="505050"/>
    <a:srgbClr val="9AAE04"/>
    <a:srgbClr val="AAB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CBC76-8EA9-4099-A6DB-A7093FBB3B10}" v="164" dt="2022-11-17T14:50:27.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1228" autoAdjust="0"/>
  </p:normalViewPr>
  <p:slideViewPr>
    <p:cSldViewPr snapToGrid="0">
      <p:cViewPr>
        <p:scale>
          <a:sx n="66" d="100"/>
          <a:sy n="66" d="100"/>
        </p:scale>
        <p:origin x="1483" y="32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udia Soto Conejan" userId="S::csotocon@emeal.nttdata.com::d0c84a22-3231-4944-854f-a21fd70b5af8" providerId="AD" clId="Web-{C113A3F6-2957-1243-3A19-EF065B6F8EA8}"/>
    <pc:docChg chg="delSld">
      <pc:chgData name="Claudia Soto Conejan" userId="S::csotocon@emeal.nttdata.com::d0c84a22-3231-4944-854f-a21fd70b5af8" providerId="AD" clId="Web-{C113A3F6-2957-1243-3A19-EF065B6F8EA8}" dt="2022-07-04T15:23:18.273" v="0"/>
      <pc:docMkLst>
        <pc:docMk/>
      </pc:docMkLst>
      <pc:sldChg chg="del">
        <pc:chgData name="Claudia Soto Conejan" userId="S::csotocon@emeal.nttdata.com::d0c84a22-3231-4944-854f-a21fd70b5af8" providerId="AD" clId="Web-{C113A3F6-2957-1243-3A19-EF065B6F8EA8}" dt="2022-07-04T15:23:18.273" v="0"/>
        <pc:sldMkLst>
          <pc:docMk/>
          <pc:sldMk cId="747785041" sldId="259"/>
        </pc:sldMkLst>
      </pc:sldChg>
    </pc:docChg>
  </pc:docChgLst>
  <pc:docChgLst>
    <pc:chgData name="Claudio Quintana Valderrama" userId="87a11914-74c8-4730-abb6-76beda7306e5" providerId="ADAL" clId="{08EF42F2-EA54-4DCD-A05B-8E5D91F08EF4}"/>
    <pc:docChg chg="undo custSel modSld">
      <pc:chgData name="Claudio Quintana Valderrama" userId="87a11914-74c8-4730-abb6-76beda7306e5" providerId="ADAL" clId="{08EF42F2-EA54-4DCD-A05B-8E5D91F08EF4}" dt="2022-10-12T13:08:36.007" v="227" actId="6549"/>
      <pc:docMkLst>
        <pc:docMk/>
      </pc:docMkLst>
      <pc:sldChg chg="addSp delSp modSp mod">
        <pc:chgData name="Claudio Quintana Valderrama" userId="87a11914-74c8-4730-abb6-76beda7306e5" providerId="ADAL" clId="{08EF42F2-EA54-4DCD-A05B-8E5D91F08EF4}" dt="2022-10-12T13:08:36.007" v="227" actId="6549"/>
        <pc:sldMkLst>
          <pc:docMk/>
          <pc:sldMk cId="3065508439" sldId="267"/>
        </pc:sldMkLst>
        <pc:spChg chg="mod">
          <ac:chgData name="Claudio Quintana Valderrama" userId="87a11914-74c8-4730-abb6-76beda7306e5" providerId="ADAL" clId="{08EF42F2-EA54-4DCD-A05B-8E5D91F08EF4}" dt="2022-10-12T13:08:36.007" v="227" actId="6549"/>
          <ac:spMkLst>
            <pc:docMk/>
            <pc:sldMk cId="3065508439" sldId="267"/>
            <ac:spMk id="2" creationId="{1611403D-52AD-463B-A218-7EA17A85D54C}"/>
          </ac:spMkLst>
        </pc:spChg>
        <pc:spChg chg="add del mod">
          <ac:chgData name="Claudio Quintana Valderrama" userId="87a11914-74c8-4730-abb6-76beda7306e5" providerId="ADAL" clId="{08EF42F2-EA54-4DCD-A05B-8E5D91F08EF4}" dt="2022-10-05T14:59:29.048" v="170"/>
          <ac:spMkLst>
            <pc:docMk/>
            <pc:sldMk cId="3065508439" sldId="267"/>
            <ac:spMk id="3" creationId="{20B33DF9-9AF2-6CE4-3004-8C047ACC2C3D}"/>
          </ac:spMkLst>
        </pc:spChg>
        <pc:spChg chg="mod">
          <ac:chgData name="Claudio Quintana Valderrama" userId="87a11914-74c8-4730-abb6-76beda7306e5" providerId="ADAL" clId="{08EF42F2-EA54-4DCD-A05B-8E5D91F08EF4}" dt="2022-10-12T13:08:24.492" v="223" actId="6549"/>
          <ac:spMkLst>
            <pc:docMk/>
            <pc:sldMk cId="3065508439" sldId="267"/>
            <ac:spMk id="4" creationId="{284D9E4A-6D25-42AF-A746-9B609D09CE54}"/>
          </ac:spMkLst>
        </pc:spChg>
        <pc:spChg chg="mod">
          <ac:chgData name="Claudio Quintana Valderrama" userId="87a11914-74c8-4730-abb6-76beda7306e5" providerId="ADAL" clId="{08EF42F2-EA54-4DCD-A05B-8E5D91F08EF4}" dt="2022-10-12T13:08:26.924" v="224" actId="6549"/>
          <ac:spMkLst>
            <pc:docMk/>
            <pc:sldMk cId="3065508439" sldId="267"/>
            <ac:spMk id="5" creationId="{49560FFD-25C5-445B-AC0D-27C0D2611DAB}"/>
          </ac:spMkLst>
        </pc:spChg>
        <pc:spChg chg="mod">
          <ac:chgData name="Claudio Quintana Valderrama" userId="87a11914-74c8-4730-abb6-76beda7306e5" providerId="ADAL" clId="{08EF42F2-EA54-4DCD-A05B-8E5D91F08EF4}" dt="2022-10-12T13:08:28.342" v="225" actId="6549"/>
          <ac:spMkLst>
            <pc:docMk/>
            <pc:sldMk cId="3065508439" sldId="267"/>
            <ac:spMk id="7" creationId="{EA195E15-2522-41C6-A626-116F33FBCF21}"/>
          </ac:spMkLst>
        </pc:spChg>
        <pc:spChg chg="mod">
          <ac:chgData name="Claudio Quintana Valderrama" userId="87a11914-74c8-4730-abb6-76beda7306e5" providerId="ADAL" clId="{08EF42F2-EA54-4DCD-A05B-8E5D91F08EF4}" dt="2022-10-12T13:08:29.862" v="226" actId="6549"/>
          <ac:spMkLst>
            <pc:docMk/>
            <pc:sldMk cId="3065508439" sldId="267"/>
            <ac:spMk id="13" creationId="{EDDE49A6-40BA-44B6-964F-F7C50E09B120}"/>
          </ac:spMkLst>
        </pc:spChg>
        <pc:picChg chg="mod">
          <ac:chgData name="Claudio Quintana Valderrama" userId="87a11914-74c8-4730-abb6-76beda7306e5" providerId="ADAL" clId="{08EF42F2-EA54-4DCD-A05B-8E5D91F08EF4}" dt="2022-10-05T14:59:23.318" v="169" actId="1076"/>
          <ac:picMkLst>
            <pc:docMk/>
            <pc:sldMk cId="3065508439" sldId="267"/>
            <ac:picMk id="14" creationId="{6B705464-DE7D-40E8-B9ED-3C997AE5A0C6}"/>
          </ac:picMkLst>
        </pc:picChg>
      </pc:sldChg>
    </pc:docChg>
  </pc:docChgLst>
  <pc:docChgLst>
    <pc:chgData name="Ken Rivera Salgado" userId="2f028fc1a7e9a404" providerId="LiveId" clId="{2F6CBC76-8EA9-4099-A6DB-A7093FBB3B10}"/>
    <pc:docChg chg="undo redo custSel addSld delSld modSld sldOrd">
      <pc:chgData name="Ken Rivera Salgado" userId="2f028fc1a7e9a404" providerId="LiveId" clId="{2F6CBC76-8EA9-4099-A6DB-A7093FBB3B10}" dt="2022-11-17T14:55:30.830" v="1273" actId="5793"/>
      <pc:docMkLst>
        <pc:docMk/>
      </pc:docMkLst>
      <pc:sldChg chg="modSp mod">
        <pc:chgData name="Ken Rivera Salgado" userId="2f028fc1a7e9a404" providerId="LiveId" clId="{2F6CBC76-8EA9-4099-A6DB-A7093FBB3B10}" dt="2022-11-17T14:55:30.830" v="1273" actId="5793"/>
        <pc:sldMkLst>
          <pc:docMk/>
          <pc:sldMk cId="2717375624" sldId="256"/>
        </pc:sldMkLst>
        <pc:spChg chg="mod">
          <ac:chgData name="Ken Rivera Salgado" userId="2f028fc1a7e9a404" providerId="LiveId" clId="{2F6CBC76-8EA9-4099-A6DB-A7093FBB3B10}" dt="2022-11-17T14:07:26.736" v="334" actId="20577"/>
          <ac:spMkLst>
            <pc:docMk/>
            <pc:sldMk cId="2717375624" sldId="256"/>
            <ac:spMk id="7" creationId="{BC2011F4-0288-473A-AC21-F6DAF9E7079B}"/>
          </ac:spMkLst>
        </pc:spChg>
        <pc:spChg chg="mod">
          <ac:chgData name="Ken Rivera Salgado" userId="2f028fc1a7e9a404" providerId="LiveId" clId="{2F6CBC76-8EA9-4099-A6DB-A7093FBB3B10}" dt="2022-11-09T15:40:15.998" v="44" actId="20577"/>
          <ac:spMkLst>
            <pc:docMk/>
            <pc:sldMk cId="2717375624" sldId="256"/>
            <ac:spMk id="8" creationId="{2FD444D2-F012-476F-A205-BF72F727B6A7}"/>
          </ac:spMkLst>
        </pc:spChg>
        <pc:spChg chg="mod">
          <ac:chgData name="Ken Rivera Salgado" userId="2f028fc1a7e9a404" providerId="LiveId" clId="{2F6CBC76-8EA9-4099-A6DB-A7093FBB3B10}" dt="2022-11-17T14:55:30.830" v="1273" actId="5793"/>
          <ac:spMkLst>
            <pc:docMk/>
            <pc:sldMk cId="2717375624" sldId="256"/>
            <ac:spMk id="9" creationId="{9D8FFEDC-2BC2-401E-9475-7BD57CB58E78}"/>
          </ac:spMkLst>
        </pc:spChg>
      </pc:sldChg>
      <pc:sldChg chg="add del">
        <pc:chgData name="Ken Rivera Salgado" userId="2f028fc1a7e9a404" providerId="LiveId" clId="{2F6CBC76-8EA9-4099-A6DB-A7093FBB3B10}" dt="2022-11-17T14:53:34.600" v="1239" actId="47"/>
        <pc:sldMkLst>
          <pc:docMk/>
          <pc:sldMk cId="301383902" sldId="257"/>
        </pc:sldMkLst>
      </pc:sldChg>
      <pc:sldChg chg="del">
        <pc:chgData name="Ken Rivera Salgado" userId="2f028fc1a7e9a404" providerId="LiveId" clId="{2F6CBC76-8EA9-4099-A6DB-A7093FBB3B10}" dt="2022-11-17T14:51:45.596" v="1199" actId="47"/>
        <pc:sldMkLst>
          <pc:docMk/>
          <pc:sldMk cId="4293719263" sldId="260"/>
        </pc:sldMkLst>
      </pc:sldChg>
      <pc:sldChg chg="add del">
        <pc:chgData name="Ken Rivera Salgado" userId="2f028fc1a7e9a404" providerId="LiveId" clId="{2F6CBC76-8EA9-4099-A6DB-A7093FBB3B10}" dt="2022-11-17T14:53:33.767" v="1236" actId="47"/>
        <pc:sldMkLst>
          <pc:docMk/>
          <pc:sldMk cId="2567608302" sldId="262"/>
        </pc:sldMkLst>
      </pc:sldChg>
      <pc:sldChg chg="del">
        <pc:chgData name="Ken Rivera Salgado" userId="2f028fc1a7e9a404" providerId="LiveId" clId="{2F6CBC76-8EA9-4099-A6DB-A7093FBB3B10}" dt="2022-11-17T14:51:43.783" v="1197" actId="47"/>
        <pc:sldMkLst>
          <pc:docMk/>
          <pc:sldMk cId="994483273" sldId="263"/>
        </pc:sldMkLst>
      </pc:sldChg>
      <pc:sldChg chg="add del">
        <pc:chgData name="Ken Rivera Salgado" userId="2f028fc1a7e9a404" providerId="LiveId" clId="{2F6CBC76-8EA9-4099-A6DB-A7093FBB3B10}" dt="2022-11-17T14:53:34.007" v="1237" actId="47"/>
        <pc:sldMkLst>
          <pc:docMk/>
          <pc:sldMk cId="4063462930" sldId="266"/>
        </pc:sldMkLst>
      </pc:sldChg>
      <pc:sldChg chg="modSp mod">
        <pc:chgData name="Ken Rivera Salgado" userId="2f028fc1a7e9a404" providerId="LiveId" clId="{2F6CBC76-8EA9-4099-A6DB-A7093FBB3B10}" dt="2022-11-09T15:42:22.628" v="230" actId="20577"/>
        <pc:sldMkLst>
          <pc:docMk/>
          <pc:sldMk cId="3065508439" sldId="267"/>
        </pc:sldMkLst>
        <pc:spChg chg="mod">
          <ac:chgData name="Ken Rivera Salgado" userId="2f028fc1a7e9a404" providerId="LiveId" clId="{2F6CBC76-8EA9-4099-A6DB-A7093FBB3B10}" dt="2022-11-09T15:40:50.333" v="93" actId="14100"/>
          <ac:spMkLst>
            <pc:docMk/>
            <pc:sldMk cId="3065508439" sldId="267"/>
            <ac:spMk id="2" creationId="{1611403D-52AD-463B-A218-7EA17A85D54C}"/>
          </ac:spMkLst>
        </pc:spChg>
        <pc:spChg chg="mod">
          <ac:chgData name="Ken Rivera Salgado" userId="2f028fc1a7e9a404" providerId="LiveId" clId="{2F6CBC76-8EA9-4099-A6DB-A7093FBB3B10}" dt="2022-11-09T15:41:47.232" v="133" actId="20577"/>
          <ac:spMkLst>
            <pc:docMk/>
            <pc:sldMk cId="3065508439" sldId="267"/>
            <ac:spMk id="4" creationId="{284D9E4A-6D25-42AF-A746-9B609D09CE54}"/>
          </ac:spMkLst>
        </pc:spChg>
        <pc:spChg chg="mod">
          <ac:chgData name="Ken Rivera Salgado" userId="2f028fc1a7e9a404" providerId="LiveId" clId="{2F6CBC76-8EA9-4099-A6DB-A7093FBB3B10}" dt="2022-11-09T15:42:01.629" v="170" actId="20577"/>
          <ac:spMkLst>
            <pc:docMk/>
            <pc:sldMk cId="3065508439" sldId="267"/>
            <ac:spMk id="5" creationId="{49560FFD-25C5-445B-AC0D-27C0D2611DAB}"/>
          </ac:spMkLst>
        </pc:spChg>
        <pc:spChg chg="mod">
          <ac:chgData name="Ken Rivera Salgado" userId="2f028fc1a7e9a404" providerId="LiveId" clId="{2F6CBC76-8EA9-4099-A6DB-A7093FBB3B10}" dt="2022-11-09T15:42:15.504" v="213" actId="20577"/>
          <ac:spMkLst>
            <pc:docMk/>
            <pc:sldMk cId="3065508439" sldId="267"/>
            <ac:spMk id="7" creationId="{EA195E15-2522-41C6-A626-116F33FBCF21}"/>
          </ac:spMkLst>
        </pc:spChg>
        <pc:spChg chg="mod">
          <ac:chgData name="Ken Rivera Salgado" userId="2f028fc1a7e9a404" providerId="LiveId" clId="{2F6CBC76-8EA9-4099-A6DB-A7093FBB3B10}" dt="2022-11-09T15:42:22.628" v="230" actId="20577"/>
          <ac:spMkLst>
            <pc:docMk/>
            <pc:sldMk cId="3065508439" sldId="267"/>
            <ac:spMk id="13" creationId="{EDDE49A6-40BA-44B6-964F-F7C50E09B120}"/>
          </ac:spMkLst>
        </pc:spChg>
        <pc:picChg chg="ord">
          <ac:chgData name="Ken Rivera Salgado" userId="2f028fc1a7e9a404" providerId="LiveId" clId="{2F6CBC76-8EA9-4099-A6DB-A7093FBB3B10}" dt="2022-11-09T15:41:20.039" v="96" actId="167"/>
          <ac:picMkLst>
            <pc:docMk/>
            <pc:sldMk cId="3065508439" sldId="267"/>
            <ac:picMk id="6" creationId="{08C178C7-EA31-429A-AB6B-287F315DCD0D}"/>
          </ac:picMkLst>
        </pc:picChg>
        <pc:picChg chg="ord">
          <ac:chgData name="Ken Rivera Salgado" userId="2f028fc1a7e9a404" providerId="LiveId" clId="{2F6CBC76-8EA9-4099-A6DB-A7093FBB3B10}" dt="2022-11-09T15:41:20.713" v="97" actId="167"/>
          <ac:picMkLst>
            <pc:docMk/>
            <pc:sldMk cId="3065508439" sldId="267"/>
            <ac:picMk id="14" creationId="{6B705464-DE7D-40E8-B9ED-3C997AE5A0C6}"/>
          </ac:picMkLst>
        </pc:picChg>
      </pc:sldChg>
      <pc:sldChg chg="addSp delSp modSp mod ord">
        <pc:chgData name="Ken Rivera Salgado" userId="2f028fc1a7e9a404" providerId="LiveId" clId="{2F6CBC76-8EA9-4099-A6DB-A7093FBB3B10}" dt="2022-11-09T15:59:47.466" v="286" actId="14100"/>
        <pc:sldMkLst>
          <pc:docMk/>
          <pc:sldMk cId="2874166005" sldId="268"/>
        </pc:sldMkLst>
        <pc:spChg chg="mod">
          <ac:chgData name="Ken Rivera Salgado" userId="2f028fc1a7e9a404" providerId="LiveId" clId="{2F6CBC76-8EA9-4099-A6DB-A7093FBB3B10}" dt="2022-11-09T15:48:53.437" v="260" actId="1076"/>
          <ac:spMkLst>
            <pc:docMk/>
            <pc:sldMk cId="2874166005" sldId="268"/>
            <ac:spMk id="2" creationId="{391484B2-9C2B-4DFC-9EC0-FA9E45E2B93D}"/>
          </ac:spMkLst>
        </pc:spChg>
        <pc:spChg chg="mod">
          <ac:chgData name="Ken Rivera Salgado" userId="2f028fc1a7e9a404" providerId="LiveId" clId="{2F6CBC76-8EA9-4099-A6DB-A7093FBB3B10}" dt="2022-11-09T15:56:17.474" v="272" actId="120"/>
          <ac:spMkLst>
            <pc:docMk/>
            <pc:sldMk cId="2874166005" sldId="268"/>
            <ac:spMk id="3" creationId="{1E3C343C-CCC4-4067-899D-DBA70860011B}"/>
          </ac:spMkLst>
        </pc:spChg>
        <pc:spChg chg="add del">
          <ac:chgData name="Ken Rivera Salgado" userId="2f028fc1a7e9a404" providerId="LiveId" clId="{2F6CBC76-8EA9-4099-A6DB-A7093FBB3B10}" dt="2022-11-09T15:57:25.517" v="278" actId="478"/>
          <ac:spMkLst>
            <pc:docMk/>
            <pc:sldMk cId="2874166005" sldId="268"/>
            <ac:spMk id="5" creationId="{0ADE1021-015A-49F8-9B57-2EA1D0C35157}"/>
          </ac:spMkLst>
        </pc:spChg>
        <pc:picChg chg="add del mod">
          <ac:chgData name="Ken Rivera Salgado" userId="2f028fc1a7e9a404" providerId="LiveId" clId="{2F6CBC76-8EA9-4099-A6DB-A7093FBB3B10}" dt="2022-11-09T15:47:56.423" v="242"/>
          <ac:picMkLst>
            <pc:docMk/>
            <pc:sldMk cId="2874166005" sldId="268"/>
            <ac:picMk id="1026" creationId="{18AC2579-6EAF-ED97-1D4D-6D014996C0AC}"/>
          </ac:picMkLst>
        </pc:picChg>
        <pc:picChg chg="add del mod">
          <ac:chgData name="Ken Rivera Salgado" userId="2f028fc1a7e9a404" providerId="LiveId" clId="{2F6CBC76-8EA9-4099-A6DB-A7093FBB3B10}" dt="2022-11-09T15:57:20.034" v="277" actId="478"/>
          <ac:picMkLst>
            <pc:docMk/>
            <pc:sldMk cId="2874166005" sldId="268"/>
            <ac:picMk id="1028" creationId="{95AC1789-801A-6277-610E-580EDE826612}"/>
          </ac:picMkLst>
        </pc:picChg>
        <pc:picChg chg="add mod">
          <ac:chgData name="Ken Rivera Salgado" userId="2f028fc1a7e9a404" providerId="LiveId" clId="{2F6CBC76-8EA9-4099-A6DB-A7093FBB3B10}" dt="2022-11-09T15:59:47.466" v="286" actId="14100"/>
          <ac:picMkLst>
            <pc:docMk/>
            <pc:sldMk cId="2874166005" sldId="268"/>
            <ac:picMk id="1030" creationId="{3D9FC611-05FF-A6C5-6F40-15AFD64CE3F5}"/>
          </ac:picMkLst>
        </pc:picChg>
      </pc:sldChg>
      <pc:sldChg chg="add del">
        <pc:chgData name="Ken Rivera Salgado" userId="2f028fc1a7e9a404" providerId="LiveId" clId="{2F6CBC76-8EA9-4099-A6DB-A7093FBB3B10}" dt="2022-11-17T14:53:34.586" v="1238" actId="47"/>
        <pc:sldMkLst>
          <pc:docMk/>
          <pc:sldMk cId="3956934054" sldId="269"/>
        </pc:sldMkLst>
      </pc:sldChg>
      <pc:sldChg chg="add del">
        <pc:chgData name="Ken Rivera Salgado" userId="2f028fc1a7e9a404" providerId="LiveId" clId="{2F6CBC76-8EA9-4099-A6DB-A7093FBB3B10}" dt="2022-11-17T14:53:35.268" v="1240" actId="47"/>
        <pc:sldMkLst>
          <pc:docMk/>
          <pc:sldMk cId="1486781514" sldId="272"/>
        </pc:sldMkLst>
      </pc:sldChg>
      <pc:sldChg chg="modSp add del mod ord">
        <pc:chgData name="Ken Rivera Salgado" userId="2f028fc1a7e9a404" providerId="LiveId" clId="{2F6CBC76-8EA9-4099-A6DB-A7093FBB3B10}" dt="2022-11-17T14:53:48.816" v="1245" actId="113"/>
        <pc:sldMkLst>
          <pc:docMk/>
          <pc:sldMk cId="4008948562" sldId="273"/>
        </pc:sldMkLst>
        <pc:spChg chg="mod">
          <ac:chgData name="Ken Rivera Salgado" userId="2f028fc1a7e9a404" providerId="LiveId" clId="{2F6CBC76-8EA9-4099-A6DB-A7093FBB3B10}" dt="2022-11-17T14:53:48.816" v="1245" actId="113"/>
          <ac:spMkLst>
            <pc:docMk/>
            <pc:sldMk cId="4008948562" sldId="273"/>
            <ac:spMk id="13" creationId="{33AF9623-E3B2-42B5-A13C-1A3DB8A73559}"/>
          </ac:spMkLst>
        </pc:spChg>
      </pc:sldChg>
      <pc:sldChg chg="ord">
        <pc:chgData name="Ken Rivera Salgado" userId="2f028fc1a7e9a404" providerId="LiveId" clId="{2F6CBC76-8EA9-4099-A6DB-A7093FBB3B10}" dt="2022-11-17T14:51:13.946" v="1164"/>
        <pc:sldMkLst>
          <pc:docMk/>
          <pc:sldMk cId="361592161" sldId="274"/>
        </pc:sldMkLst>
      </pc:sldChg>
      <pc:sldChg chg="add del">
        <pc:chgData name="Ken Rivera Salgado" userId="2f028fc1a7e9a404" providerId="LiveId" clId="{2F6CBC76-8EA9-4099-A6DB-A7093FBB3B10}" dt="2022-11-17T14:53:36.291" v="1241" actId="47"/>
        <pc:sldMkLst>
          <pc:docMk/>
          <pc:sldMk cId="3186171222" sldId="275"/>
        </pc:sldMkLst>
      </pc:sldChg>
      <pc:sldChg chg="del">
        <pc:chgData name="Ken Rivera Salgado" userId="2f028fc1a7e9a404" providerId="LiveId" clId="{2F6CBC76-8EA9-4099-A6DB-A7093FBB3B10}" dt="2022-11-17T14:51:45.005" v="1198" actId="47"/>
        <pc:sldMkLst>
          <pc:docMk/>
          <pc:sldMk cId="1813630012" sldId="276"/>
        </pc:sldMkLst>
      </pc:sldChg>
      <pc:sldChg chg="del">
        <pc:chgData name="Ken Rivera Salgado" userId="2f028fc1a7e9a404" providerId="LiveId" clId="{2F6CBC76-8EA9-4099-A6DB-A7093FBB3B10}" dt="2022-11-17T14:51:43.111" v="1196" actId="47"/>
        <pc:sldMkLst>
          <pc:docMk/>
          <pc:sldMk cId="2941475582" sldId="277"/>
        </pc:sldMkLst>
      </pc:sldChg>
      <pc:sldChg chg="modSp mod ord">
        <pc:chgData name="Ken Rivera Salgado" userId="2f028fc1a7e9a404" providerId="LiveId" clId="{2F6CBC76-8EA9-4099-A6DB-A7093FBB3B10}" dt="2022-11-17T14:51:25.039" v="1189" actId="20577"/>
        <pc:sldMkLst>
          <pc:docMk/>
          <pc:sldMk cId="1766420110" sldId="279"/>
        </pc:sldMkLst>
        <pc:spChg chg="mod">
          <ac:chgData name="Ken Rivera Salgado" userId="2f028fc1a7e9a404" providerId="LiveId" clId="{2F6CBC76-8EA9-4099-A6DB-A7093FBB3B10}" dt="2022-11-17T14:51:25.039" v="1189" actId="20577"/>
          <ac:spMkLst>
            <pc:docMk/>
            <pc:sldMk cId="1766420110" sldId="279"/>
            <ac:spMk id="2" creationId="{9D59EDF1-07F6-4A8B-921F-6B6D001883E0}"/>
          </ac:spMkLst>
        </pc:spChg>
      </pc:sldChg>
      <pc:sldChg chg="del">
        <pc:chgData name="Ken Rivera Salgado" userId="2f028fc1a7e9a404" providerId="LiveId" clId="{2F6CBC76-8EA9-4099-A6DB-A7093FBB3B10}" dt="2022-11-17T14:51:42.783" v="1195" actId="47"/>
        <pc:sldMkLst>
          <pc:docMk/>
          <pc:sldMk cId="3852248609" sldId="439"/>
        </pc:sldMkLst>
      </pc:sldChg>
      <pc:sldChg chg="del">
        <pc:chgData name="Ken Rivera Salgado" userId="2f028fc1a7e9a404" providerId="LiveId" clId="{2F6CBC76-8EA9-4099-A6DB-A7093FBB3B10}" dt="2022-11-17T14:51:42.106" v="1193" actId="47"/>
        <pc:sldMkLst>
          <pc:docMk/>
          <pc:sldMk cId="1759350401" sldId="440"/>
        </pc:sldMkLst>
      </pc:sldChg>
      <pc:sldChg chg="del">
        <pc:chgData name="Ken Rivera Salgado" userId="2f028fc1a7e9a404" providerId="LiveId" clId="{2F6CBC76-8EA9-4099-A6DB-A7093FBB3B10}" dt="2022-11-17T14:51:42.443" v="1194" actId="47"/>
        <pc:sldMkLst>
          <pc:docMk/>
          <pc:sldMk cId="4003836976" sldId="441"/>
        </pc:sldMkLst>
      </pc:sldChg>
      <pc:sldChg chg="del">
        <pc:chgData name="Ken Rivera Salgado" userId="2f028fc1a7e9a404" providerId="LiveId" clId="{2F6CBC76-8EA9-4099-A6DB-A7093FBB3B10}" dt="2022-11-17T14:51:41.185" v="1191" actId="47"/>
        <pc:sldMkLst>
          <pc:docMk/>
          <pc:sldMk cId="2863767807" sldId="442"/>
        </pc:sldMkLst>
      </pc:sldChg>
      <pc:sldChg chg="add del">
        <pc:chgData name="Ken Rivera Salgado" userId="2f028fc1a7e9a404" providerId="LiveId" clId="{2F6CBC76-8EA9-4099-A6DB-A7093FBB3B10}" dt="2022-11-17T14:51:36.943" v="1190" actId="47"/>
        <pc:sldMkLst>
          <pc:docMk/>
          <pc:sldMk cId="1390052108" sldId="443"/>
        </pc:sldMkLst>
      </pc:sldChg>
      <pc:sldChg chg="modSp add mod ord">
        <pc:chgData name="Ken Rivera Salgado" userId="2f028fc1a7e9a404" providerId="LiveId" clId="{2F6CBC76-8EA9-4099-A6DB-A7093FBB3B10}" dt="2022-11-09T16:18:49.420" v="329" actId="27636"/>
        <pc:sldMkLst>
          <pc:docMk/>
          <pc:sldMk cId="2324778308" sldId="444"/>
        </pc:sldMkLst>
        <pc:spChg chg="mod">
          <ac:chgData name="Ken Rivera Salgado" userId="2f028fc1a7e9a404" providerId="LiveId" clId="{2F6CBC76-8EA9-4099-A6DB-A7093FBB3B10}" dt="2022-11-09T16:13:56.484" v="319" actId="122"/>
          <ac:spMkLst>
            <pc:docMk/>
            <pc:sldMk cId="2324778308" sldId="444"/>
            <ac:spMk id="2" creationId="{403C8813-C55D-4B32-8742-4C4CCD7AD116}"/>
          </ac:spMkLst>
        </pc:spChg>
        <pc:spChg chg="mod">
          <ac:chgData name="Ken Rivera Salgado" userId="2f028fc1a7e9a404" providerId="LiveId" clId="{2F6CBC76-8EA9-4099-A6DB-A7093FBB3B10}" dt="2022-11-09T16:18:49.420" v="329" actId="27636"/>
          <ac:spMkLst>
            <pc:docMk/>
            <pc:sldMk cId="2324778308" sldId="444"/>
            <ac:spMk id="3" creationId="{846A2B29-D3D5-46C9-A19F-75B62677654E}"/>
          </ac:spMkLst>
        </pc:spChg>
      </pc:sldChg>
      <pc:sldChg chg="addSp delSp modSp add mod ord">
        <pc:chgData name="Ken Rivera Salgado" userId="2f028fc1a7e9a404" providerId="LiveId" clId="{2F6CBC76-8EA9-4099-A6DB-A7093FBB3B10}" dt="2022-11-17T14:10:09.276" v="365"/>
        <pc:sldMkLst>
          <pc:docMk/>
          <pc:sldMk cId="965080103" sldId="445"/>
        </pc:sldMkLst>
        <pc:spChg chg="mod">
          <ac:chgData name="Ken Rivera Salgado" userId="2f028fc1a7e9a404" providerId="LiveId" clId="{2F6CBC76-8EA9-4099-A6DB-A7093FBB3B10}" dt="2022-11-17T14:09:46.608" v="355"/>
          <ac:spMkLst>
            <pc:docMk/>
            <pc:sldMk cId="965080103" sldId="445"/>
            <ac:spMk id="2" creationId="{391484B2-9C2B-4DFC-9EC0-FA9E45E2B93D}"/>
          </ac:spMkLst>
        </pc:spChg>
        <pc:spChg chg="mod">
          <ac:chgData name="Ken Rivera Salgado" userId="2f028fc1a7e9a404" providerId="LiveId" clId="{2F6CBC76-8EA9-4099-A6DB-A7093FBB3B10}" dt="2022-11-17T14:10:09.276" v="365"/>
          <ac:spMkLst>
            <pc:docMk/>
            <pc:sldMk cId="965080103" sldId="445"/>
            <ac:spMk id="3" creationId="{1E3C343C-CCC4-4067-899D-DBA70860011B}"/>
          </ac:spMkLst>
        </pc:spChg>
        <pc:spChg chg="add del">
          <ac:chgData name="Ken Rivera Salgado" userId="2f028fc1a7e9a404" providerId="LiveId" clId="{2F6CBC76-8EA9-4099-A6DB-A7093FBB3B10}" dt="2022-11-17T14:09:01.643" v="340" actId="478"/>
          <ac:spMkLst>
            <pc:docMk/>
            <pc:sldMk cId="965080103" sldId="445"/>
            <ac:spMk id="5" creationId="{0ADE1021-015A-49F8-9B57-2EA1D0C35157}"/>
          </ac:spMkLst>
        </pc:spChg>
        <pc:picChg chg="add del mod">
          <ac:chgData name="Ken Rivera Salgado" userId="2f028fc1a7e9a404" providerId="LiveId" clId="{2F6CBC76-8EA9-4099-A6DB-A7093FBB3B10}" dt="2022-11-17T14:08:57.484" v="339"/>
          <ac:picMkLst>
            <pc:docMk/>
            <pc:sldMk cId="965080103" sldId="445"/>
            <ac:picMk id="1026" creationId="{BC4E3D77-D13B-5A22-2AC3-1EF30846F8B7}"/>
          </ac:picMkLst>
        </pc:picChg>
        <pc:picChg chg="add mod">
          <ac:chgData name="Ken Rivera Salgado" userId="2f028fc1a7e9a404" providerId="LiveId" clId="{2F6CBC76-8EA9-4099-A6DB-A7093FBB3B10}" dt="2022-11-17T14:09:11.011" v="344" actId="1076"/>
          <ac:picMkLst>
            <pc:docMk/>
            <pc:sldMk cId="965080103" sldId="445"/>
            <ac:picMk id="1028" creationId="{5900B06F-CDB5-8490-A9C5-A8D49BF3B658}"/>
          </ac:picMkLst>
        </pc:picChg>
      </pc:sldChg>
      <pc:sldChg chg="addSp modSp add mod ord">
        <pc:chgData name="Ken Rivera Salgado" userId="2f028fc1a7e9a404" providerId="LiveId" clId="{2F6CBC76-8EA9-4099-A6DB-A7093FBB3B10}" dt="2022-11-17T14:15:52.363" v="418" actId="313"/>
        <pc:sldMkLst>
          <pc:docMk/>
          <pc:sldMk cId="940117567" sldId="446"/>
        </pc:sldMkLst>
        <pc:spChg chg="mod">
          <ac:chgData name="Ken Rivera Salgado" userId="2f028fc1a7e9a404" providerId="LiveId" clId="{2F6CBC76-8EA9-4099-A6DB-A7093FBB3B10}" dt="2022-11-17T14:15:52.363" v="418" actId="313"/>
          <ac:spMkLst>
            <pc:docMk/>
            <pc:sldMk cId="940117567" sldId="446"/>
            <ac:spMk id="4" creationId="{D2ECE3B1-1E08-4C0D-8F73-4B32A86392B2}"/>
          </ac:spMkLst>
        </pc:spChg>
        <pc:spChg chg="mod">
          <ac:chgData name="Ken Rivera Salgado" userId="2f028fc1a7e9a404" providerId="LiveId" clId="{2F6CBC76-8EA9-4099-A6DB-A7093FBB3B10}" dt="2022-11-17T14:12:48.447" v="401" actId="14100"/>
          <ac:spMkLst>
            <pc:docMk/>
            <pc:sldMk cId="940117567" sldId="446"/>
            <ac:spMk id="5" creationId="{870ABFBA-4E99-43F5-86A2-9DD27983DAFE}"/>
          </ac:spMkLst>
        </pc:spChg>
        <pc:picChg chg="add mod">
          <ac:chgData name="Ken Rivera Salgado" userId="2f028fc1a7e9a404" providerId="LiveId" clId="{2F6CBC76-8EA9-4099-A6DB-A7093FBB3B10}" dt="2022-11-17T14:12:51.259" v="402" actId="1076"/>
          <ac:picMkLst>
            <pc:docMk/>
            <pc:sldMk cId="940117567" sldId="446"/>
            <ac:picMk id="2050" creationId="{6B7E8854-58AA-438C-6399-D463BFAE3890}"/>
          </ac:picMkLst>
        </pc:picChg>
      </pc:sldChg>
      <pc:sldChg chg="addSp delSp modSp add mod">
        <pc:chgData name="Ken Rivera Salgado" userId="2f028fc1a7e9a404" providerId="LiveId" clId="{2F6CBC76-8EA9-4099-A6DB-A7093FBB3B10}" dt="2022-11-17T14:16:49.909" v="427" actId="14100"/>
        <pc:sldMkLst>
          <pc:docMk/>
          <pc:sldMk cId="182515101" sldId="447"/>
        </pc:sldMkLst>
        <pc:spChg chg="mod">
          <ac:chgData name="Ken Rivera Salgado" userId="2f028fc1a7e9a404" providerId="LiveId" clId="{2F6CBC76-8EA9-4099-A6DB-A7093FBB3B10}" dt="2022-11-17T14:16:13.786" v="423" actId="313"/>
          <ac:spMkLst>
            <pc:docMk/>
            <pc:sldMk cId="182515101" sldId="447"/>
            <ac:spMk id="4" creationId="{D2ECE3B1-1E08-4C0D-8F73-4B32A86392B2}"/>
          </ac:spMkLst>
        </pc:spChg>
        <pc:spChg chg="mod">
          <ac:chgData name="Ken Rivera Salgado" userId="2f028fc1a7e9a404" providerId="LiveId" clId="{2F6CBC76-8EA9-4099-A6DB-A7093FBB3B10}" dt="2022-11-17T14:13:24.312" v="404"/>
          <ac:spMkLst>
            <pc:docMk/>
            <pc:sldMk cId="182515101" sldId="447"/>
            <ac:spMk id="5" creationId="{870ABFBA-4E99-43F5-86A2-9DD27983DAFE}"/>
          </ac:spMkLst>
        </pc:spChg>
        <pc:picChg chg="del">
          <ac:chgData name="Ken Rivera Salgado" userId="2f028fc1a7e9a404" providerId="LiveId" clId="{2F6CBC76-8EA9-4099-A6DB-A7093FBB3B10}" dt="2022-11-17T14:13:32.210" v="405" actId="478"/>
          <ac:picMkLst>
            <pc:docMk/>
            <pc:sldMk cId="182515101" sldId="447"/>
            <ac:picMk id="2050" creationId="{6B7E8854-58AA-438C-6399-D463BFAE3890}"/>
          </ac:picMkLst>
        </pc:picChg>
        <pc:picChg chg="add mod">
          <ac:chgData name="Ken Rivera Salgado" userId="2f028fc1a7e9a404" providerId="LiveId" clId="{2F6CBC76-8EA9-4099-A6DB-A7093FBB3B10}" dt="2022-11-17T14:16:49.909" v="427" actId="14100"/>
          <ac:picMkLst>
            <pc:docMk/>
            <pc:sldMk cId="182515101" sldId="447"/>
            <ac:picMk id="3074" creationId="{A2613D49-B967-2BBA-0A39-0070402E25FA}"/>
          </ac:picMkLst>
        </pc:picChg>
      </pc:sldChg>
      <pc:sldChg chg="addSp delSp modSp add mod">
        <pc:chgData name="Ken Rivera Salgado" userId="2f028fc1a7e9a404" providerId="LiveId" clId="{2F6CBC76-8EA9-4099-A6DB-A7093FBB3B10}" dt="2022-11-17T14:17:01.737" v="429" actId="14100"/>
        <pc:sldMkLst>
          <pc:docMk/>
          <pc:sldMk cId="1937548846" sldId="448"/>
        </pc:sldMkLst>
        <pc:spChg chg="mod">
          <ac:chgData name="Ken Rivera Salgado" userId="2f028fc1a7e9a404" providerId="LiveId" clId="{2F6CBC76-8EA9-4099-A6DB-A7093FBB3B10}" dt="2022-11-17T14:15:49.112" v="417" actId="313"/>
          <ac:spMkLst>
            <pc:docMk/>
            <pc:sldMk cId="1937548846" sldId="448"/>
            <ac:spMk id="4" creationId="{D2ECE3B1-1E08-4C0D-8F73-4B32A86392B2}"/>
          </ac:spMkLst>
        </pc:spChg>
        <pc:spChg chg="mod">
          <ac:chgData name="Ken Rivera Salgado" userId="2f028fc1a7e9a404" providerId="LiveId" clId="{2F6CBC76-8EA9-4099-A6DB-A7093FBB3B10}" dt="2022-11-17T14:14:49.874" v="411" actId="20577"/>
          <ac:spMkLst>
            <pc:docMk/>
            <pc:sldMk cId="1937548846" sldId="448"/>
            <ac:spMk id="5" creationId="{870ABFBA-4E99-43F5-86A2-9DD27983DAFE}"/>
          </ac:spMkLst>
        </pc:spChg>
        <pc:picChg chg="del">
          <ac:chgData name="Ken Rivera Salgado" userId="2f028fc1a7e9a404" providerId="LiveId" clId="{2F6CBC76-8EA9-4099-A6DB-A7093FBB3B10}" dt="2022-11-17T14:14:45.207" v="410" actId="478"/>
          <ac:picMkLst>
            <pc:docMk/>
            <pc:sldMk cId="1937548846" sldId="448"/>
            <ac:picMk id="3074" creationId="{A2613D49-B967-2BBA-0A39-0070402E25FA}"/>
          </ac:picMkLst>
        </pc:picChg>
        <pc:picChg chg="add mod">
          <ac:chgData name="Ken Rivera Salgado" userId="2f028fc1a7e9a404" providerId="LiveId" clId="{2F6CBC76-8EA9-4099-A6DB-A7093FBB3B10}" dt="2022-11-17T14:17:01.737" v="429" actId="14100"/>
          <ac:picMkLst>
            <pc:docMk/>
            <pc:sldMk cId="1937548846" sldId="448"/>
            <ac:picMk id="4098" creationId="{51D0A8F7-27E2-56E8-4993-1F5C3E8DCB69}"/>
          </ac:picMkLst>
        </pc:picChg>
        <pc:picChg chg="add mod">
          <ac:chgData name="Ken Rivera Salgado" userId="2f028fc1a7e9a404" providerId="LiveId" clId="{2F6CBC76-8EA9-4099-A6DB-A7093FBB3B10}" dt="2022-11-17T14:16:58.932" v="428" actId="14100"/>
          <ac:picMkLst>
            <pc:docMk/>
            <pc:sldMk cId="1937548846" sldId="448"/>
            <ac:picMk id="4100" creationId="{3FAE8287-A64F-A113-93D3-6D9AC4D5112B}"/>
          </ac:picMkLst>
        </pc:picChg>
      </pc:sldChg>
      <pc:sldChg chg="addSp delSp modSp add mod ord">
        <pc:chgData name="Ken Rivera Salgado" userId="2f028fc1a7e9a404" providerId="LiveId" clId="{2F6CBC76-8EA9-4099-A6DB-A7093FBB3B10}" dt="2022-11-17T14:17:25.236" v="434" actId="1076"/>
        <pc:sldMkLst>
          <pc:docMk/>
          <pc:sldMk cId="2847409506" sldId="449"/>
        </pc:sldMkLst>
        <pc:spChg chg="mod">
          <ac:chgData name="Ken Rivera Salgado" userId="2f028fc1a7e9a404" providerId="LiveId" clId="{2F6CBC76-8EA9-4099-A6DB-A7093FBB3B10}" dt="2022-11-17T14:16:10.966" v="422" actId="313"/>
          <ac:spMkLst>
            <pc:docMk/>
            <pc:sldMk cId="2847409506" sldId="449"/>
            <ac:spMk id="4" creationId="{D2ECE3B1-1E08-4C0D-8F73-4B32A86392B2}"/>
          </ac:spMkLst>
        </pc:spChg>
        <pc:spChg chg="mod">
          <ac:chgData name="Ken Rivera Salgado" userId="2f028fc1a7e9a404" providerId="LiveId" clId="{2F6CBC76-8EA9-4099-A6DB-A7093FBB3B10}" dt="2022-11-17T14:16:36.998" v="424"/>
          <ac:spMkLst>
            <pc:docMk/>
            <pc:sldMk cId="2847409506" sldId="449"/>
            <ac:spMk id="5" creationId="{870ABFBA-4E99-43F5-86A2-9DD27983DAFE}"/>
          </ac:spMkLst>
        </pc:spChg>
        <pc:picChg chg="del mod">
          <ac:chgData name="Ken Rivera Salgado" userId="2f028fc1a7e9a404" providerId="LiveId" clId="{2F6CBC76-8EA9-4099-A6DB-A7093FBB3B10}" dt="2022-11-17T14:17:06.935" v="430" actId="478"/>
          <ac:picMkLst>
            <pc:docMk/>
            <pc:sldMk cId="2847409506" sldId="449"/>
            <ac:picMk id="3074" creationId="{A2613D49-B967-2BBA-0A39-0070402E25FA}"/>
          </ac:picMkLst>
        </pc:picChg>
        <pc:picChg chg="add mod">
          <ac:chgData name="Ken Rivera Salgado" userId="2f028fc1a7e9a404" providerId="LiveId" clId="{2F6CBC76-8EA9-4099-A6DB-A7093FBB3B10}" dt="2022-11-17T14:17:25.236" v="434" actId="1076"/>
          <ac:picMkLst>
            <pc:docMk/>
            <pc:sldMk cId="2847409506" sldId="449"/>
            <ac:picMk id="5122" creationId="{6680375A-E7CF-AEFC-2DDF-9747BF4A1C3F}"/>
          </ac:picMkLst>
        </pc:picChg>
      </pc:sldChg>
      <pc:sldChg chg="delSp modSp add mod">
        <pc:chgData name="Ken Rivera Salgado" userId="2f028fc1a7e9a404" providerId="LiveId" clId="{2F6CBC76-8EA9-4099-A6DB-A7093FBB3B10}" dt="2022-11-17T14:18:27.439" v="440"/>
        <pc:sldMkLst>
          <pc:docMk/>
          <pc:sldMk cId="4220678991" sldId="450"/>
        </pc:sldMkLst>
        <pc:spChg chg="mod">
          <ac:chgData name="Ken Rivera Salgado" userId="2f028fc1a7e9a404" providerId="LiveId" clId="{2F6CBC76-8EA9-4099-A6DB-A7093FBB3B10}" dt="2022-11-17T14:18:27.439" v="440"/>
          <ac:spMkLst>
            <pc:docMk/>
            <pc:sldMk cId="4220678991" sldId="450"/>
            <ac:spMk id="5" creationId="{870ABFBA-4E99-43F5-86A2-9DD27983DAFE}"/>
          </ac:spMkLst>
        </pc:spChg>
        <pc:picChg chg="del">
          <ac:chgData name="Ken Rivera Salgado" userId="2f028fc1a7e9a404" providerId="LiveId" clId="{2F6CBC76-8EA9-4099-A6DB-A7093FBB3B10}" dt="2022-11-17T14:17:40.042" v="436" actId="478"/>
          <ac:picMkLst>
            <pc:docMk/>
            <pc:sldMk cId="4220678991" sldId="450"/>
            <ac:picMk id="5122" creationId="{6680375A-E7CF-AEFC-2DDF-9747BF4A1C3F}"/>
          </ac:picMkLst>
        </pc:picChg>
      </pc:sldChg>
      <pc:sldChg chg="modSp add mod">
        <pc:chgData name="Ken Rivera Salgado" userId="2f028fc1a7e9a404" providerId="LiveId" clId="{2F6CBC76-8EA9-4099-A6DB-A7093FBB3B10}" dt="2022-11-17T14:19:22.386" v="444" actId="21"/>
        <pc:sldMkLst>
          <pc:docMk/>
          <pc:sldMk cId="56937882" sldId="451"/>
        </pc:sldMkLst>
        <pc:spChg chg="mod">
          <ac:chgData name="Ken Rivera Salgado" userId="2f028fc1a7e9a404" providerId="LiveId" clId="{2F6CBC76-8EA9-4099-A6DB-A7093FBB3B10}" dt="2022-11-17T14:19:22.386" v="444" actId="21"/>
          <ac:spMkLst>
            <pc:docMk/>
            <pc:sldMk cId="56937882" sldId="451"/>
            <ac:spMk id="5" creationId="{870ABFBA-4E99-43F5-86A2-9DD27983DAFE}"/>
          </ac:spMkLst>
        </pc:spChg>
      </pc:sldChg>
      <pc:sldChg chg="addSp delSp modSp add mod ord">
        <pc:chgData name="Ken Rivera Salgado" userId="2f028fc1a7e9a404" providerId="LiveId" clId="{2F6CBC76-8EA9-4099-A6DB-A7093FBB3B10}" dt="2022-11-17T14:20:13.253" v="453" actId="1076"/>
        <pc:sldMkLst>
          <pc:docMk/>
          <pc:sldMk cId="4228966859" sldId="452"/>
        </pc:sldMkLst>
        <pc:spChg chg="mod">
          <ac:chgData name="Ken Rivera Salgado" userId="2f028fc1a7e9a404" providerId="LiveId" clId="{2F6CBC76-8EA9-4099-A6DB-A7093FBB3B10}" dt="2022-11-17T14:19:39.152" v="448"/>
          <ac:spMkLst>
            <pc:docMk/>
            <pc:sldMk cId="4228966859" sldId="452"/>
            <ac:spMk id="5" creationId="{870ABFBA-4E99-43F5-86A2-9DD27983DAFE}"/>
          </ac:spMkLst>
        </pc:spChg>
        <pc:picChg chg="del">
          <ac:chgData name="Ken Rivera Salgado" userId="2f028fc1a7e9a404" providerId="LiveId" clId="{2F6CBC76-8EA9-4099-A6DB-A7093FBB3B10}" dt="2022-11-17T14:19:41.807" v="449" actId="478"/>
          <ac:picMkLst>
            <pc:docMk/>
            <pc:sldMk cId="4228966859" sldId="452"/>
            <ac:picMk id="5122" creationId="{6680375A-E7CF-AEFC-2DDF-9747BF4A1C3F}"/>
          </ac:picMkLst>
        </pc:picChg>
        <pc:picChg chg="add mod">
          <ac:chgData name="Ken Rivera Salgado" userId="2f028fc1a7e9a404" providerId="LiveId" clId="{2F6CBC76-8EA9-4099-A6DB-A7093FBB3B10}" dt="2022-11-17T14:20:13.253" v="453" actId="1076"/>
          <ac:picMkLst>
            <pc:docMk/>
            <pc:sldMk cId="4228966859" sldId="452"/>
            <ac:picMk id="6146" creationId="{4195367D-3764-6352-8EFD-9377F9B0283F}"/>
          </ac:picMkLst>
        </pc:picChg>
      </pc:sldChg>
      <pc:sldChg chg="delSp add">
        <pc:chgData name="Ken Rivera Salgado" userId="2f028fc1a7e9a404" providerId="LiveId" clId="{2F6CBC76-8EA9-4099-A6DB-A7093FBB3B10}" dt="2022-11-17T14:23:59.343" v="455" actId="478"/>
        <pc:sldMkLst>
          <pc:docMk/>
          <pc:sldMk cId="1576210472" sldId="453"/>
        </pc:sldMkLst>
        <pc:picChg chg="del">
          <ac:chgData name="Ken Rivera Salgado" userId="2f028fc1a7e9a404" providerId="LiveId" clId="{2F6CBC76-8EA9-4099-A6DB-A7093FBB3B10}" dt="2022-11-17T14:23:59.343" v="455" actId="478"/>
          <ac:picMkLst>
            <pc:docMk/>
            <pc:sldMk cId="1576210472" sldId="453"/>
            <ac:picMk id="6146" creationId="{4195367D-3764-6352-8EFD-9377F9B0283F}"/>
          </ac:picMkLst>
        </pc:picChg>
      </pc:sldChg>
      <pc:sldChg chg="addSp delSp modSp add mod">
        <pc:chgData name="Ken Rivera Salgado" userId="2f028fc1a7e9a404" providerId="LiveId" clId="{2F6CBC76-8EA9-4099-A6DB-A7093FBB3B10}" dt="2022-11-17T14:25:21.894" v="471" actId="1076"/>
        <pc:sldMkLst>
          <pc:docMk/>
          <pc:sldMk cId="1531096951" sldId="454"/>
        </pc:sldMkLst>
        <pc:spChg chg="add mod">
          <ac:chgData name="Ken Rivera Salgado" userId="2f028fc1a7e9a404" providerId="LiveId" clId="{2F6CBC76-8EA9-4099-A6DB-A7093FBB3B10}" dt="2022-11-17T14:25:16.722" v="470"/>
          <ac:spMkLst>
            <pc:docMk/>
            <pc:sldMk cId="1531096951" sldId="454"/>
            <ac:spMk id="3" creationId="{DF7376DD-8B77-DC1D-7791-B75EB868D911}"/>
          </ac:spMkLst>
        </pc:spChg>
        <pc:spChg chg="mod">
          <ac:chgData name="Ken Rivera Salgado" userId="2f028fc1a7e9a404" providerId="LiveId" clId="{2F6CBC76-8EA9-4099-A6DB-A7093FBB3B10}" dt="2022-11-17T14:25:05.402" v="469"/>
          <ac:spMkLst>
            <pc:docMk/>
            <pc:sldMk cId="1531096951" sldId="454"/>
            <ac:spMk id="4" creationId="{D2ECE3B1-1E08-4C0D-8F73-4B32A86392B2}"/>
          </ac:spMkLst>
        </pc:spChg>
        <pc:spChg chg="del mod">
          <ac:chgData name="Ken Rivera Salgado" userId="2f028fc1a7e9a404" providerId="LiveId" clId="{2F6CBC76-8EA9-4099-A6DB-A7093FBB3B10}" dt="2022-11-17T14:24:18.825" v="460" actId="478"/>
          <ac:spMkLst>
            <pc:docMk/>
            <pc:sldMk cId="1531096951" sldId="454"/>
            <ac:spMk id="5" creationId="{870ABFBA-4E99-43F5-86A2-9DD27983DAFE}"/>
          </ac:spMkLst>
        </pc:spChg>
        <pc:picChg chg="del">
          <ac:chgData name="Ken Rivera Salgado" userId="2f028fc1a7e9a404" providerId="LiveId" clId="{2F6CBC76-8EA9-4099-A6DB-A7093FBB3B10}" dt="2022-11-17T14:24:08.911" v="457" actId="478"/>
          <ac:picMkLst>
            <pc:docMk/>
            <pc:sldMk cId="1531096951" sldId="454"/>
            <ac:picMk id="6146" creationId="{4195367D-3764-6352-8EFD-9377F9B0283F}"/>
          </ac:picMkLst>
        </pc:picChg>
        <pc:picChg chg="add mod">
          <ac:chgData name="Ken Rivera Salgado" userId="2f028fc1a7e9a404" providerId="LiveId" clId="{2F6CBC76-8EA9-4099-A6DB-A7093FBB3B10}" dt="2022-11-17T14:25:21.894" v="471" actId="1076"/>
          <ac:picMkLst>
            <pc:docMk/>
            <pc:sldMk cId="1531096951" sldId="454"/>
            <ac:picMk id="7170" creationId="{7CCF4BB3-27BD-4656-728E-70BB3E6A7A58}"/>
          </ac:picMkLst>
        </pc:picChg>
      </pc:sldChg>
      <pc:sldChg chg="modSp add mod ord">
        <pc:chgData name="Ken Rivera Salgado" userId="2f028fc1a7e9a404" providerId="LiveId" clId="{2F6CBC76-8EA9-4099-A6DB-A7093FBB3B10}" dt="2022-11-17T14:26:41.761" v="492" actId="20577"/>
        <pc:sldMkLst>
          <pc:docMk/>
          <pc:sldMk cId="3954861122" sldId="455"/>
        </pc:sldMkLst>
        <pc:spChg chg="mod">
          <ac:chgData name="Ken Rivera Salgado" userId="2f028fc1a7e9a404" providerId="LiveId" clId="{2F6CBC76-8EA9-4099-A6DB-A7093FBB3B10}" dt="2022-11-17T14:26:33.396" v="489"/>
          <ac:spMkLst>
            <pc:docMk/>
            <pc:sldMk cId="3954861122" sldId="455"/>
            <ac:spMk id="4" creationId="{D2ECE3B1-1E08-4C0D-8F73-4B32A86392B2}"/>
          </ac:spMkLst>
        </pc:spChg>
        <pc:spChg chg="mod">
          <ac:chgData name="Ken Rivera Salgado" userId="2f028fc1a7e9a404" providerId="LiveId" clId="{2F6CBC76-8EA9-4099-A6DB-A7093FBB3B10}" dt="2022-11-17T14:26:41.761" v="492" actId="20577"/>
          <ac:spMkLst>
            <pc:docMk/>
            <pc:sldMk cId="3954861122" sldId="455"/>
            <ac:spMk id="5" creationId="{870ABFBA-4E99-43F5-86A2-9DD27983DAFE}"/>
          </ac:spMkLst>
        </pc:spChg>
      </pc:sldChg>
      <pc:sldChg chg="modSp add mod">
        <pc:chgData name="Ken Rivera Salgado" userId="2f028fc1a7e9a404" providerId="LiveId" clId="{2F6CBC76-8EA9-4099-A6DB-A7093FBB3B10}" dt="2022-11-17T14:28:19.615" v="510" actId="113"/>
        <pc:sldMkLst>
          <pc:docMk/>
          <pc:sldMk cId="235409031" sldId="456"/>
        </pc:sldMkLst>
        <pc:spChg chg="mod">
          <ac:chgData name="Ken Rivera Salgado" userId="2f028fc1a7e9a404" providerId="LiveId" clId="{2F6CBC76-8EA9-4099-A6DB-A7093FBB3B10}" dt="2022-11-17T14:27:41.849" v="507"/>
          <ac:spMkLst>
            <pc:docMk/>
            <pc:sldMk cId="235409031" sldId="456"/>
            <ac:spMk id="4" creationId="{D2ECE3B1-1E08-4C0D-8F73-4B32A86392B2}"/>
          </ac:spMkLst>
        </pc:spChg>
        <pc:spChg chg="mod">
          <ac:chgData name="Ken Rivera Salgado" userId="2f028fc1a7e9a404" providerId="LiveId" clId="{2F6CBC76-8EA9-4099-A6DB-A7093FBB3B10}" dt="2022-11-17T14:28:19.615" v="510" actId="113"/>
          <ac:spMkLst>
            <pc:docMk/>
            <pc:sldMk cId="235409031" sldId="456"/>
            <ac:spMk id="5" creationId="{870ABFBA-4E99-43F5-86A2-9DD27983DAFE}"/>
          </ac:spMkLst>
        </pc:spChg>
      </pc:sldChg>
      <pc:sldChg chg="addSp delSp modSp add mod">
        <pc:chgData name="Ken Rivera Salgado" userId="2f028fc1a7e9a404" providerId="LiveId" clId="{2F6CBC76-8EA9-4099-A6DB-A7093FBB3B10}" dt="2022-11-17T14:29:23.215" v="552" actId="478"/>
        <pc:sldMkLst>
          <pc:docMk/>
          <pc:sldMk cId="3529298614" sldId="457"/>
        </pc:sldMkLst>
        <pc:spChg chg="add del mod">
          <ac:chgData name="Ken Rivera Salgado" userId="2f028fc1a7e9a404" providerId="LiveId" clId="{2F6CBC76-8EA9-4099-A6DB-A7093FBB3B10}" dt="2022-11-17T14:29:23.215" v="552" actId="478"/>
          <ac:spMkLst>
            <pc:docMk/>
            <pc:sldMk cId="3529298614" sldId="457"/>
            <ac:spMk id="3" creationId="{A563781F-D7B1-478F-E966-3A721804AAAD}"/>
          </ac:spMkLst>
        </pc:spChg>
        <pc:spChg chg="mod">
          <ac:chgData name="Ken Rivera Salgado" userId="2f028fc1a7e9a404" providerId="LiveId" clId="{2F6CBC76-8EA9-4099-A6DB-A7093FBB3B10}" dt="2022-11-17T14:28:57.855" v="547" actId="20577"/>
          <ac:spMkLst>
            <pc:docMk/>
            <pc:sldMk cId="3529298614" sldId="457"/>
            <ac:spMk id="4" creationId="{D2ECE3B1-1E08-4C0D-8F73-4B32A86392B2}"/>
          </ac:spMkLst>
        </pc:spChg>
        <pc:spChg chg="del mod">
          <ac:chgData name="Ken Rivera Salgado" userId="2f028fc1a7e9a404" providerId="LiveId" clId="{2F6CBC76-8EA9-4099-A6DB-A7093FBB3B10}" dt="2022-11-17T14:29:20.185" v="551" actId="478"/>
          <ac:spMkLst>
            <pc:docMk/>
            <pc:sldMk cId="3529298614" sldId="457"/>
            <ac:spMk id="5" creationId="{870ABFBA-4E99-43F5-86A2-9DD27983DAFE}"/>
          </ac:spMkLst>
        </pc:spChg>
        <pc:picChg chg="add mod">
          <ac:chgData name="Ken Rivera Salgado" userId="2f028fc1a7e9a404" providerId="LiveId" clId="{2F6CBC76-8EA9-4099-A6DB-A7093FBB3B10}" dt="2022-11-17T14:29:11.139" v="550" actId="14100"/>
          <ac:picMkLst>
            <pc:docMk/>
            <pc:sldMk cId="3529298614" sldId="457"/>
            <ac:picMk id="9218" creationId="{2D256707-4B9A-7E60-829B-343BC066ACC9}"/>
          </ac:picMkLst>
        </pc:picChg>
      </pc:sldChg>
      <pc:sldChg chg="modSp add mod">
        <pc:chgData name="Ken Rivera Salgado" userId="2f028fc1a7e9a404" providerId="LiveId" clId="{2F6CBC76-8EA9-4099-A6DB-A7093FBB3B10}" dt="2022-11-17T14:29:44.719" v="564" actId="20577"/>
        <pc:sldMkLst>
          <pc:docMk/>
          <pc:sldMk cId="4076326347" sldId="458"/>
        </pc:sldMkLst>
        <pc:spChg chg="mod">
          <ac:chgData name="Ken Rivera Salgado" userId="2f028fc1a7e9a404" providerId="LiveId" clId="{2F6CBC76-8EA9-4099-A6DB-A7093FBB3B10}" dt="2022-11-17T14:29:44.719" v="564" actId="20577"/>
          <ac:spMkLst>
            <pc:docMk/>
            <pc:sldMk cId="4076326347" sldId="458"/>
            <ac:spMk id="2" creationId="{9D59EDF1-07F6-4A8B-921F-6B6D001883E0}"/>
          </ac:spMkLst>
        </pc:spChg>
      </pc:sldChg>
      <pc:sldChg chg="add del">
        <pc:chgData name="Ken Rivera Salgado" userId="2f028fc1a7e9a404" providerId="LiveId" clId="{2F6CBC76-8EA9-4099-A6DB-A7093FBB3B10}" dt="2022-11-17T14:33:27.012" v="611" actId="47"/>
        <pc:sldMkLst>
          <pc:docMk/>
          <pc:sldMk cId="1575288537" sldId="459"/>
        </pc:sldMkLst>
      </pc:sldChg>
      <pc:sldChg chg="addSp delSp modSp add mod ord">
        <pc:chgData name="Ken Rivera Salgado" userId="2f028fc1a7e9a404" providerId="LiveId" clId="{2F6CBC76-8EA9-4099-A6DB-A7093FBB3B10}" dt="2022-11-17T14:31:53.025" v="590" actId="1076"/>
        <pc:sldMkLst>
          <pc:docMk/>
          <pc:sldMk cId="1116714342" sldId="460"/>
        </pc:sldMkLst>
        <pc:spChg chg="mod">
          <ac:chgData name="Ken Rivera Salgado" userId="2f028fc1a7e9a404" providerId="LiveId" clId="{2F6CBC76-8EA9-4099-A6DB-A7093FBB3B10}" dt="2022-11-17T14:31:42.667" v="586" actId="1076"/>
          <ac:spMkLst>
            <pc:docMk/>
            <pc:sldMk cId="1116714342" sldId="460"/>
            <ac:spMk id="4" creationId="{D2ECE3B1-1E08-4C0D-8F73-4B32A86392B2}"/>
          </ac:spMkLst>
        </pc:spChg>
        <pc:spChg chg="mod">
          <ac:chgData name="Ken Rivera Salgado" userId="2f028fc1a7e9a404" providerId="LiveId" clId="{2F6CBC76-8EA9-4099-A6DB-A7093FBB3B10}" dt="2022-11-17T14:31:46.776" v="587" actId="1076"/>
          <ac:spMkLst>
            <pc:docMk/>
            <pc:sldMk cId="1116714342" sldId="460"/>
            <ac:spMk id="5" creationId="{870ABFBA-4E99-43F5-86A2-9DD27983DAFE}"/>
          </ac:spMkLst>
        </pc:spChg>
        <pc:picChg chg="del">
          <ac:chgData name="Ken Rivera Salgado" userId="2f028fc1a7e9a404" providerId="LiveId" clId="{2F6CBC76-8EA9-4099-A6DB-A7093FBB3B10}" dt="2022-11-17T14:30:51.398" v="573" actId="478"/>
          <ac:picMkLst>
            <pc:docMk/>
            <pc:sldMk cId="1116714342" sldId="460"/>
            <ac:picMk id="6146" creationId="{4195367D-3764-6352-8EFD-9377F9B0283F}"/>
          </ac:picMkLst>
        </pc:picChg>
        <pc:picChg chg="add mod">
          <ac:chgData name="Ken Rivera Salgado" userId="2f028fc1a7e9a404" providerId="LiveId" clId="{2F6CBC76-8EA9-4099-A6DB-A7093FBB3B10}" dt="2022-11-17T14:31:53.025" v="590" actId="1076"/>
          <ac:picMkLst>
            <pc:docMk/>
            <pc:sldMk cId="1116714342" sldId="460"/>
            <ac:picMk id="10242" creationId="{A93D895F-80EF-94E9-B82E-811AE7CF9C36}"/>
          </ac:picMkLst>
        </pc:picChg>
      </pc:sldChg>
      <pc:sldChg chg="addSp delSp modSp add mod">
        <pc:chgData name="Ken Rivera Salgado" userId="2f028fc1a7e9a404" providerId="LiveId" clId="{2F6CBC76-8EA9-4099-A6DB-A7093FBB3B10}" dt="2022-11-17T14:33:23.156" v="610" actId="1076"/>
        <pc:sldMkLst>
          <pc:docMk/>
          <pc:sldMk cId="2904600811" sldId="461"/>
        </pc:sldMkLst>
        <pc:spChg chg="mod">
          <ac:chgData name="Ken Rivera Salgado" userId="2f028fc1a7e9a404" providerId="LiveId" clId="{2F6CBC76-8EA9-4099-A6DB-A7093FBB3B10}" dt="2022-11-17T14:32:20.842" v="594"/>
          <ac:spMkLst>
            <pc:docMk/>
            <pc:sldMk cId="2904600811" sldId="461"/>
            <ac:spMk id="4" creationId="{D2ECE3B1-1E08-4C0D-8F73-4B32A86392B2}"/>
          </ac:spMkLst>
        </pc:spChg>
        <pc:spChg chg="mod">
          <ac:chgData name="Ken Rivera Salgado" userId="2f028fc1a7e9a404" providerId="LiveId" clId="{2F6CBC76-8EA9-4099-A6DB-A7093FBB3B10}" dt="2022-11-17T14:32:41.039" v="606" actId="20577"/>
          <ac:spMkLst>
            <pc:docMk/>
            <pc:sldMk cId="2904600811" sldId="461"/>
            <ac:spMk id="5" creationId="{870ABFBA-4E99-43F5-86A2-9DD27983DAFE}"/>
          </ac:spMkLst>
        </pc:spChg>
        <pc:picChg chg="del">
          <ac:chgData name="Ken Rivera Salgado" userId="2f028fc1a7e9a404" providerId="LiveId" clId="{2F6CBC76-8EA9-4099-A6DB-A7093FBB3B10}" dt="2022-11-17T14:32:45.535" v="607" actId="478"/>
          <ac:picMkLst>
            <pc:docMk/>
            <pc:sldMk cId="2904600811" sldId="461"/>
            <ac:picMk id="10242" creationId="{A93D895F-80EF-94E9-B82E-811AE7CF9C36}"/>
          </ac:picMkLst>
        </pc:picChg>
        <pc:picChg chg="add mod">
          <ac:chgData name="Ken Rivera Salgado" userId="2f028fc1a7e9a404" providerId="LiveId" clId="{2F6CBC76-8EA9-4099-A6DB-A7093FBB3B10}" dt="2022-11-17T14:33:23.156" v="610" actId="1076"/>
          <ac:picMkLst>
            <pc:docMk/>
            <pc:sldMk cId="2904600811" sldId="461"/>
            <ac:picMk id="12290" creationId="{38B4D8B8-58FB-9E9D-DBF4-4D518C465FBB}"/>
          </ac:picMkLst>
        </pc:picChg>
      </pc:sldChg>
      <pc:sldChg chg="modSp add mod ord">
        <pc:chgData name="Ken Rivera Salgado" userId="2f028fc1a7e9a404" providerId="LiveId" clId="{2F6CBC76-8EA9-4099-A6DB-A7093FBB3B10}" dt="2022-11-17T14:35:53.510" v="629" actId="20577"/>
        <pc:sldMkLst>
          <pc:docMk/>
          <pc:sldMk cId="3426965715" sldId="462"/>
        </pc:sldMkLst>
        <pc:spChg chg="mod">
          <ac:chgData name="Ken Rivera Salgado" userId="2f028fc1a7e9a404" providerId="LiveId" clId="{2F6CBC76-8EA9-4099-A6DB-A7093FBB3B10}" dt="2022-11-17T14:35:53.510" v="629" actId="20577"/>
          <ac:spMkLst>
            <pc:docMk/>
            <pc:sldMk cId="3426965715" sldId="462"/>
            <ac:spMk id="2" creationId="{9D59EDF1-07F6-4A8B-921F-6B6D001883E0}"/>
          </ac:spMkLst>
        </pc:spChg>
      </pc:sldChg>
      <pc:sldChg chg="addSp delSp modSp add mod ord">
        <pc:chgData name="Ken Rivera Salgado" userId="2f028fc1a7e9a404" providerId="LiveId" clId="{2F6CBC76-8EA9-4099-A6DB-A7093FBB3B10}" dt="2022-11-17T14:38:08.131" v="893" actId="20577"/>
        <pc:sldMkLst>
          <pc:docMk/>
          <pc:sldMk cId="3121622457" sldId="463"/>
        </pc:sldMkLst>
        <pc:spChg chg="add del">
          <ac:chgData name="Ken Rivera Salgado" userId="2f028fc1a7e9a404" providerId="LiveId" clId="{2F6CBC76-8EA9-4099-A6DB-A7093FBB3B10}" dt="2022-11-17T14:36:13.868" v="635"/>
          <ac:spMkLst>
            <pc:docMk/>
            <pc:sldMk cId="3121622457" sldId="463"/>
            <ac:spMk id="2" creationId="{B272BC24-A34C-2DC7-3E35-BD6642414C2F}"/>
          </ac:spMkLst>
        </pc:spChg>
        <pc:spChg chg="add del">
          <ac:chgData name="Ken Rivera Salgado" userId="2f028fc1a7e9a404" providerId="LiveId" clId="{2F6CBC76-8EA9-4099-A6DB-A7093FBB3B10}" dt="2022-11-17T14:36:42.611" v="878"/>
          <ac:spMkLst>
            <pc:docMk/>
            <pc:sldMk cId="3121622457" sldId="463"/>
            <ac:spMk id="3" creationId="{07EF0830-0527-A286-58FF-B8125D7D64D4}"/>
          </ac:spMkLst>
        </pc:spChg>
        <pc:spChg chg="mod">
          <ac:chgData name="Ken Rivera Salgado" userId="2f028fc1a7e9a404" providerId="LiveId" clId="{2F6CBC76-8EA9-4099-A6DB-A7093FBB3B10}" dt="2022-11-17T14:37:02.756" v="883"/>
          <ac:spMkLst>
            <pc:docMk/>
            <pc:sldMk cId="3121622457" sldId="463"/>
            <ac:spMk id="4" creationId="{D2ECE3B1-1E08-4C0D-8F73-4B32A86392B2}"/>
          </ac:spMkLst>
        </pc:spChg>
        <pc:spChg chg="mod">
          <ac:chgData name="Ken Rivera Salgado" userId="2f028fc1a7e9a404" providerId="LiveId" clId="{2F6CBC76-8EA9-4099-A6DB-A7093FBB3B10}" dt="2022-11-17T14:38:08.131" v="893" actId="20577"/>
          <ac:spMkLst>
            <pc:docMk/>
            <pc:sldMk cId="3121622457" sldId="463"/>
            <ac:spMk id="5" creationId="{870ABFBA-4E99-43F5-86A2-9DD27983DAFE}"/>
          </ac:spMkLst>
        </pc:spChg>
        <pc:spChg chg="add del">
          <ac:chgData name="Ken Rivera Salgado" userId="2f028fc1a7e9a404" providerId="LiveId" clId="{2F6CBC76-8EA9-4099-A6DB-A7093FBB3B10}" dt="2022-11-17T14:36:47.658" v="880"/>
          <ac:spMkLst>
            <pc:docMk/>
            <pc:sldMk cId="3121622457" sldId="463"/>
            <ac:spMk id="6" creationId="{B0CE20BC-FB82-8B9F-09B0-80FC18FBC804}"/>
          </ac:spMkLst>
        </pc:spChg>
        <pc:picChg chg="del">
          <ac:chgData name="Ken Rivera Salgado" userId="2f028fc1a7e9a404" providerId="LiveId" clId="{2F6CBC76-8EA9-4099-A6DB-A7093FBB3B10}" dt="2022-11-17T14:36:06.241" v="633" actId="478"/>
          <ac:picMkLst>
            <pc:docMk/>
            <pc:sldMk cId="3121622457" sldId="463"/>
            <ac:picMk id="12290" creationId="{38B4D8B8-58FB-9E9D-DBF4-4D518C465FBB}"/>
          </ac:picMkLst>
        </pc:picChg>
        <pc:picChg chg="add del">
          <ac:chgData name="Ken Rivera Salgado" userId="2f028fc1a7e9a404" providerId="LiveId" clId="{2F6CBC76-8EA9-4099-A6DB-A7093FBB3B10}" dt="2022-11-17T14:36:13.868" v="635"/>
          <ac:picMkLst>
            <pc:docMk/>
            <pc:sldMk cId="3121622457" sldId="463"/>
            <ac:picMk id="13314" creationId="{922B13D1-4996-0590-B58C-0BECE70F23B7}"/>
          </ac:picMkLst>
        </pc:picChg>
        <pc:picChg chg="add del">
          <ac:chgData name="Ken Rivera Salgado" userId="2f028fc1a7e9a404" providerId="LiveId" clId="{2F6CBC76-8EA9-4099-A6DB-A7093FBB3B10}" dt="2022-11-17T14:36:42.611" v="878"/>
          <ac:picMkLst>
            <pc:docMk/>
            <pc:sldMk cId="3121622457" sldId="463"/>
            <ac:picMk id="13316" creationId="{9129EDCD-725F-C4AE-0388-D10AF94C652B}"/>
          </ac:picMkLst>
        </pc:picChg>
        <pc:picChg chg="add del">
          <ac:chgData name="Ken Rivera Salgado" userId="2f028fc1a7e9a404" providerId="LiveId" clId="{2F6CBC76-8EA9-4099-A6DB-A7093FBB3B10}" dt="2022-11-17T14:36:47.658" v="880"/>
          <ac:picMkLst>
            <pc:docMk/>
            <pc:sldMk cId="3121622457" sldId="463"/>
            <ac:picMk id="13318" creationId="{CD540B7A-C2D1-180B-43D7-6E940B1DF353}"/>
          </ac:picMkLst>
        </pc:picChg>
        <pc:picChg chg="add mod">
          <ac:chgData name="Ken Rivera Salgado" userId="2f028fc1a7e9a404" providerId="LiveId" clId="{2F6CBC76-8EA9-4099-A6DB-A7093FBB3B10}" dt="2022-11-17T14:38:01.735" v="892" actId="1076"/>
          <ac:picMkLst>
            <pc:docMk/>
            <pc:sldMk cId="3121622457" sldId="463"/>
            <ac:picMk id="13320" creationId="{15D17DEF-1936-0B4B-4A0E-4A36A0B997D7}"/>
          </ac:picMkLst>
        </pc:picChg>
      </pc:sldChg>
      <pc:sldChg chg="addSp delSp modSp add mod">
        <pc:chgData name="Ken Rivera Salgado" userId="2f028fc1a7e9a404" providerId="LiveId" clId="{2F6CBC76-8EA9-4099-A6DB-A7093FBB3B10}" dt="2022-11-17T14:39:20.481" v="913" actId="1076"/>
        <pc:sldMkLst>
          <pc:docMk/>
          <pc:sldMk cId="3909792817" sldId="464"/>
        </pc:sldMkLst>
        <pc:spChg chg="mod">
          <ac:chgData name="Ken Rivera Salgado" userId="2f028fc1a7e9a404" providerId="LiveId" clId="{2F6CBC76-8EA9-4099-A6DB-A7093FBB3B10}" dt="2022-11-17T14:39:15.640" v="911" actId="14100"/>
          <ac:spMkLst>
            <pc:docMk/>
            <pc:sldMk cId="3909792817" sldId="464"/>
            <ac:spMk id="5" creationId="{870ABFBA-4E99-43F5-86A2-9DD27983DAFE}"/>
          </ac:spMkLst>
        </pc:spChg>
        <pc:picChg chg="del">
          <ac:chgData name="Ken Rivera Salgado" userId="2f028fc1a7e9a404" providerId="LiveId" clId="{2F6CBC76-8EA9-4099-A6DB-A7093FBB3B10}" dt="2022-11-17T14:38:38.942" v="897" actId="478"/>
          <ac:picMkLst>
            <pc:docMk/>
            <pc:sldMk cId="3909792817" sldId="464"/>
            <ac:picMk id="13320" creationId="{15D17DEF-1936-0B4B-4A0E-4A36A0B997D7}"/>
          </ac:picMkLst>
        </pc:picChg>
        <pc:picChg chg="add del mod">
          <ac:chgData name="Ken Rivera Salgado" userId="2f028fc1a7e9a404" providerId="LiveId" clId="{2F6CBC76-8EA9-4099-A6DB-A7093FBB3B10}" dt="2022-11-17T14:39:10.895" v="910"/>
          <ac:picMkLst>
            <pc:docMk/>
            <pc:sldMk cId="3909792817" sldId="464"/>
            <ac:picMk id="14338" creationId="{60D46C89-29D1-BEC5-33EB-7A6A051D43F3}"/>
          </ac:picMkLst>
        </pc:picChg>
        <pc:picChg chg="add mod">
          <ac:chgData name="Ken Rivera Salgado" userId="2f028fc1a7e9a404" providerId="LiveId" clId="{2F6CBC76-8EA9-4099-A6DB-A7093FBB3B10}" dt="2022-11-17T14:39:20.481" v="913" actId="1076"/>
          <ac:picMkLst>
            <pc:docMk/>
            <pc:sldMk cId="3909792817" sldId="464"/>
            <ac:picMk id="14340" creationId="{7E161993-B083-3BD9-852F-B6AE41CEA66D}"/>
          </ac:picMkLst>
        </pc:picChg>
      </pc:sldChg>
      <pc:sldChg chg="addSp delSp modSp add mod">
        <pc:chgData name="Ken Rivera Salgado" userId="2f028fc1a7e9a404" providerId="LiveId" clId="{2F6CBC76-8EA9-4099-A6DB-A7093FBB3B10}" dt="2022-11-17T14:40:19.896" v="922" actId="1076"/>
        <pc:sldMkLst>
          <pc:docMk/>
          <pc:sldMk cId="3214508943" sldId="465"/>
        </pc:sldMkLst>
        <pc:spChg chg="mod">
          <ac:chgData name="Ken Rivera Salgado" userId="2f028fc1a7e9a404" providerId="LiveId" clId="{2F6CBC76-8EA9-4099-A6DB-A7093FBB3B10}" dt="2022-11-17T14:39:54.866" v="920" actId="27636"/>
          <ac:spMkLst>
            <pc:docMk/>
            <pc:sldMk cId="3214508943" sldId="465"/>
            <ac:spMk id="5" creationId="{870ABFBA-4E99-43F5-86A2-9DD27983DAFE}"/>
          </ac:spMkLst>
        </pc:spChg>
        <pc:picChg chg="del">
          <ac:chgData name="Ken Rivera Salgado" userId="2f028fc1a7e9a404" providerId="LiveId" clId="{2F6CBC76-8EA9-4099-A6DB-A7093FBB3B10}" dt="2022-11-17T14:39:51.551" v="918" actId="478"/>
          <ac:picMkLst>
            <pc:docMk/>
            <pc:sldMk cId="3214508943" sldId="465"/>
            <ac:picMk id="14340" creationId="{7E161993-B083-3BD9-852F-B6AE41CEA66D}"/>
          </ac:picMkLst>
        </pc:picChg>
        <pc:picChg chg="add mod">
          <ac:chgData name="Ken Rivera Salgado" userId="2f028fc1a7e9a404" providerId="LiveId" clId="{2F6CBC76-8EA9-4099-A6DB-A7093FBB3B10}" dt="2022-11-17T14:40:19.896" v="922" actId="1076"/>
          <ac:picMkLst>
            <pc:docMk/>
            <pc:sldMk cId="3214508943" sldId="465"/>
            <ac:picMk id="15362" creationId="{90B12B08-5464-FB72-EF32-BE5F773E8D71}"/>
          </ac:picMkLst>
        </pc:picChg>
      </pc:sldChg>
      <pc:sldChg chg="addSp delSp modSp add mod">
        <pc:chgData name="Ken Rivera Salgado" userId="2f028fc1a7e9a404" providerId="LiveId" clId="{2F6CBC76-8EA9-4099-A6DB-A7093FBB3B10}" dt="2022-11-17T14:41:07.323" v="930" actId="1076"/>
        <pc:sldMkLst>
          <pc:docMk/>
          <pc:sldMk cId="1605998283" sldId="466"/>
        </pc:sldMkLst>
        <pc:spChg chg="mod">
          <ac:chgData name="Ken Rivera Salgado" userId="2f028fc1a7e9a404" providerId="LiveId" clId="{2F6CBC76-8EA9-4099-A6DB-A7093FBB3B10}" dt="2022-11-17T14:40:53.448" v="926" actId="14100"/>
          <ac:spMkLst>
            <pc:docMk/>
            <pc:sldMk cId="1605998283" sldId="466"/>
            <ac:spMk id="5" creationId="{870ABFBA-4E99-43F5-86A2-9DD27983DAFE}"/>
          </ac:spMkLst>
        </pc:spChg>
        <pc:picChg chg="del">
          <ac:chgData name="Ken Rivera Salgado" userId="2f028fc1a7e9a404" providerId="LiveId" clId="{2F6CBC76-8EA9-4099-A6DB-A7093FBB3B10}" dt="2022-11-17T14:40:54.789" v="927" actId="478"/>
          <ac:picMkLst>
            <pc:docMk/>
            <pc:sldMk cId="1605998283" sldId="466"/>
            <ac:picMk id="15362" creationId="{90B12B08-5464-FB72-EF32-BE5F773E8D71}"/>
          </ac:picMkLst>
        </pc:picChg>
        <pc:picChg chg="add mod">
          <ac:chgData name="Ken Rivera Salgado" userId="2f028fc1a7e9a404" providerId="LiveId" clId="{2F6CBC76-8EA9-4099-A6DB-A7093FBB3B10}" dt="2022-11-17T14:41:07.323" v="930" actId="1076"/>
          <ac:picMkLst>
            <pc:docMk/>
            <pc:sldMk cId="1605998283" sldId="466"/>
            <ac:picMk id="16386" creationId="{1556E80A-0BD2-2BEB-ADDC-A03B7ECFBCF1}"/>
          </ac:picMkLst>
        </pc:picChg>
      </pc:sldChg>
      <pc:sldChg chg="addSp delSp modSp add mod ord">
        <pc:chgData name="Ken Rivera Salgado" userId="2f028fc1a7e9a404" providerId="LiveId" clId="{2F6CBC76-8EA9-4099-A6DB-A7093FBB3B10}" dt="2022-11-17T14:42:39.876" v="949" actId="1076"/>
        <pc:sldMkLst>
          <pc:docMk/>
          <pc:sldMk cId="3670890403" sldId="467"/>
        </pc:sldMkLst>
        <pc:spChg chg="mod">
          <ac:chgData name="Ken Rivera Salgado" userId="2f028fc1a7e9a404" providerId="LiveId" clId="{2F6CBC76-8EA9-4099-A6DB-A7093FBB3B10}" dt="2022-11-17T14:41:39.024" v="938"/>
          <ac:spMkLst>
            <pc:docMk/>
            <pc:sldMk cId="3670890403" sldId="467"/>
            <ac:spMk id="4" creationId="{D2ECE3B1-1E08-4C0D-8F73-4B32A86392B2}"/>
          </ac:spMkLst>
        </pc:spChg>
        <pc:spChg chg="mod">
          <ac:chgData name="Ken Rivera Salgado" userId="2f028fc1a7e9a404" providerId="LiveId" clId="{2F6CBC76-8EA9-4099-A6DB-A7093FBB3B10}" dt="2022-11-17T14:42:29.516" v="947" actId="14100"/>
          <ac:spMkLst>
            <pc:docMk/>
            <pc:sldMk cId="3670890403" sldId="467"/>
            <ac:spMk id="5" creationId="{870ABFBA-4E99-43F5-86A2-9DD27983DAFE}"/>
          </ac:spMkLst>
        </pc:spChg>
        <pc:picChg chg="add del mod">
          <ac:chgData name="Ken Rivera Salgado" userId="2f028fc1a7e9a404" providerId="LiveId" clId="{2F6CBC76-8EA9-4099-A6DB-A7093FBB3B10}" dt="2022-11-17T14:42:08.771" v="945" actId="478"/>
          <ac:picMkLst>
            <pc:docMk/>
            <pc:sldMk cId="3670890403" sldId="467"/>
            <ac:picMk id="13320" creationId="{15D17DEF-1936-0B4B-4A0E-4A36A0B997D7}"/>
          </ac:picMkLst>
        </pc:picChg>
        <pc:picChg chg="add mod">
          <ac:chgData name="Ken Rivera Salgado" userId="2f028fc1a7e9a404" providerId="LiveId" clId="{2F6CBC76-8EA9-4099-A6DB-A7093FBB3B10}" dt="2022-11-17T14:42:39.876" v="949" actId="1076"/>
          <ac:picMkLst>
            <pc:docMk/>
            <pc:sldMk cId="3670890403" sldId="467"/>
            <ac:picMk id="17410" creationId="{F0EA2DCC-B55F-A648-FBCA-FF74C0A21EF0}"/>
          </ac:picMkLst>
        </pc:picChg>
      </pc:sldChg>
      <pc:sldChg chg="addSp delSp modSp add mod">
        <pc:chgData name="Ken Rivera Salgado" userId="2f028fc1a7e9a404" providerId="LiveId" clId="{2F6CBC76-8EA9-4099-A6DB-A7093FBB3B10}" dt="2022-11-17T14:43:25.734" v="957" actId="1076"/>
        <pc:sldMkLst>
          <pc:docMk/>
          <pc:sldMk cId="3356086225" sldId="468"/>
        </pc:sldMkLst>
        <pc:spChg chg="mod">
          <ac:chgData name="Ken Rivera Salgado" userId="2f028fc1a7e9a404" providerId="LiveId" clId="{2F6CBC76-8EA9-4099-A6DB-A7093FBB3B10}" dt="2022-11-17T14:43:05.837" v="952" actId="14100"/>
          <ac:spMkLst>
            <pc:docMk/>
            <pc:sldMk cId="3356086225" sldId="468"/>
            <ac:spMk id="5" creationId="{870ABFBA-4E99-43F5-86A2-9DD27983DAFE}"/>
          </ac:spMkLst>
        </pc:spChg>
        <pc:picChg chg="del">
          <ac:chgData name="Ken Rivera Salgado" userId="2f028fc1a7e9a404" providerId="LiveId" clId="{2F6CBC76-8EA9-4099-A6DB-A7093FBB3B10}" dt="2022-11-17T14:43:07.839" v="953" actId="478"/>
          <ac:picMkLst>
            <pc:docMk/>
            <pc:sldMk cId="3356086225" sldId="468"/>
            <ac:picMk id="17410" creationId="{F0EA2DCC-B55F-A648-FBCA-FF74C0A21EF0}"/>
          </ac:picMkLst>
        </pc:picChg>
        <pc:picChg chg="add mod">
          <ac:chgData name="Ken Rivera Salgado" userId="2f028fc1a7e9a404" providerId="LiveId" clId="{2F6CBC76-8EA9-4099-A6DB-A7093FBB3B10}" dt="2022-11-17T14:43:25.734" v="957" actId="1076"/>
          <ac:picMkLst>
            <pc:docMk/>
            <pc:sldMk cId="3356086225" sldId="468"/>
            <ac:picMk id="18434" creationId="{CE500F1C-27F7-9023-A838-4618CC1EC869}"/>
          </ac:picMkLst>
        </pc:picChg>
      </pc:sldChg>
      <pc:sldChg chg="modSp add mod">
        <pc:chgData name="Ken Rivera Salgado" userId="2f028fc1a7e9a404" providerId="LiveId" clId="{2F6CBC76-8EA9-4099-A6DB-A7093FBB3B10}" dt="2022-11-17T14:44:56.029" v="966" actId="27636"/>
        <pc:sldMkLst>
          <pc:docMk/>
          <pc:sldMk cId="146209626" sldId="469"/>
        </pc:sldMkLst>
        <pc:spChg chg="mod">
          <ac:chgData name="Ken Rivera Salgado" userId="2f028fc1a7e9a404" providerId="LiveId" clId="{2F6CBC76-8EA9-4099-A6DB-A7093FBB3B10}" dt="2022-11-17T14:44:56.029" v="966" actId="27636"/>
          <ac:spMkLst>
            <pc:docMk/>
            <pc:sldMk cId="146209626" sldId="469"/>
            <ac:spMk id="5" creationId="{870ABFBA-4E99-43F5-86A2-9DD27983DAFE}"/>
          </ac:spMkLst>
        </pc:spChg>
      </pc:sldChg>
      <pc:sldChg chg="addSp delSp modSp add mod">
        <pc:chgData name="Ken Rivera Salgado" userId="2f028fc1a7e9a404" providerId="LiveId" clId="{2F6CBC76-8EA9-4099-A6DB-A7093FBB3B10}" dt="2022-11-17T14:45:44.373" v="976" actId="1076"/>
        <pc:sldMkLst>
          <pc:docMk/>
          <pc:sldMk cId="3609415295" sldId="470"/>
        </pc:sldMkLst>
        <pc:spChg chg="mod">
          <ac:chgData name="Ken Rivera Salgado" userId="2f028fc1a7e9a404" providerId="LiveId" clId="{2F6CBC76-8EA9-4099-A6DB-A7093FBB3B10}" dt="2022-11-17T14:45:30.973" v="972" actId="20577"/>
          <ac:spMkLst>
            <pc:docMk/>
            <pc:sldMk cId="3609415295" sldId="470"/>
            <ac:spMk id="5" creationId="{870ABFBA-4E99-43F5-86A2-9DD27983DAFE}"/>
          </ac:spMkLst>
        </pc:spChg>
        <pc:picChg chg="del">
          <ac:chgData name="Ken Rivera Salgado" userId="2f028fc1a7e9a404" providerId="LiveId" clId="{2F6CBC76-8EA9-4099-A6DB-A7093FBB3B10}" dt="2022-11-17T14:45:15.312" v="970" actId="478"/>
          <ac:picMkLst>
            <pc:docMk/>
            <pc:sldMk cId="3609415295" sldId="470"/>
            <ac:picMk id="18434" creationId="{CE500F1C-27F7-9023-A838-4618CC1EC869}"/>
          </ac:picMkLst>
        </pc:picChg>
        <pc:picChg chg="add mod">
          <ac:chgData name="Ken Rivera Salgado" userId="2f028fc1a7e9a404" providerId="LiveId" clId="{2F6CBC76-8EA9-4099-A6DB-A7093FBB3B10}" dt="2022-11-17T14:45:44.373" v="976" actId="1076"/>
          <ac:picMkLst>
            <pc:docMk/>
            <pc:sldMk cId="3609415295" sldId="470"/>
            <ac:picMk id="19458" creationId="{03E36F44-9361-8531-F861-CC36F1A16E2C}"/>
          </ac:picMkLst>
        </pc:picChg>
      </pc:sldChg>
      <pc:sldChg chg="addSp delSp modSp add mod">
        <pc:chgData name="Ken Rivera Salgado" userId="2f028fc1a7e9a404" providerId="LiveId" clId="{2F6CBC76-8EA9-4099-A6DB-A7093FBB3B10}" dt="2022-11-17T14:46:50.971" v="988" actId="14100"/>
        <pc:sldMkLst>
          <pc:docMk/>
          <pc:sldMk cId="1488891624" sldId="471"/>
        </pc:sldMkLst>
        <pc:spChg chg="mod">
          <ac:chgData name="Ken Rivera Salgado" userId="2f028fc1a7e9a404" providerId="LiveId" clId="{2F6CBC76-8EA9-4099-A6DB-A7093FBB3B10}" dt="2022-11-17T14:46:25.542" v="984" actId="20577"/>
          <ac:spMkLst>
            <pc:docMk/>
            <pc:sldMk cId="1488891624" sldId="471"/>
            <ac:spMk id="5" creationId="{870ABFBA-4E99-43F5-86A2-9DD27983DAFE}"/>
          </ac:spMkLst>
        </pc:spChg>
        <pc:picChg chg="del">
          <ac:chgData name="Ken Rivera Salgado" userId="2f028fc1a7e9a404" providerId="LiveId" clId="{2F6CBC76-8EA9-4099-A6DB-A7093FBB3B10}" dt="2022-11-17T14:46:32.462" v="985" actId="478"/>
          <ac:picMkLst>
            <pc:docMk/>
            <pc:sldMk cId="1488891624" sldId="471"/>
            <ac:picMk id="19458" creationId="{03E36F44-9361-8531-F861-CC36F1A16E2C}"/>
          </ac:picMkLst>
        </pc:picChg>
        <pc:picChg chg="add mod">
          <ac:chgData name="Ken Rivera Salgado" userId="2f028fc1a7e9a404" providerId="LiveId" clId="{2F6CBC76-8EA9-4099-A6DB-A7093FBB3B10}" dt="2022-11-17T14:46:50.971" v="988" actId="14100"/>
          <ac:picMkLst>
            <pc:docMk/>
            <pc:sldMk cId="1488891624" sldId="471"/>
            <ac:picMk id="20482" creationId="{DCD4B9EA-B97B-CD80-1AF8-F41F44E0E694}"/>
          </ac:picMkLst>
        </pc:picChg>
      </pc:sldChg>
      <pc:sldChg chg="addSp delSp modSp add mod">
        <pc:chgData name="Ken Rivera Salgado" userId="2f028fc1a7e9a404" providerId="LiveId" clId="{2F6CBC76-8EA9-4099-A6DB-A7093FBB3B10}" dt="2022-11-17T14:47:41.407" v="994" actId="1076"/>
        <pc:sldMkLst>
          <pc:docMk/>
          <pc:sldMk cId="1953054229" sldId="472"/>
        </pc:sldMkLst>
        <pc:spChg chg="mod">
          <ac:chgData name="Ken Rivera Salgado" userId="2f028fc1a7e9a404" providerId="LiveId" clId="{2F6CBC76-8EA9-4099-A6DB-A7093FBB3B10}" dt="2022-11-17T14:47:23.189" v="991" actId="20577"/>
          <ac:spMkLst>
            <pc:docMk/>
            <pc:sldMk cId="1953054229" sldId="472"/>
            <ac:spMk id="5" creationId="{870ABFBA-4E99-43F5-86A2-9DD27983DAFE}"/>
          </ac:spMkLst>
        </pc:spChg>
        <pc:picChg chg="del">
          <ac:chgData name="Ken Rivera Salgado" userId="2f028fc1a7e9a404" providerId="LiveId" clId="{2F6CBC76-8EA9-4099-A6DB-A7093FBB3B10}" dt="2022-11-17T14:47:37.249" v="992" actId="478"/>
          <ac:picMkLst>
            <pc:docMk/>
            <pc:sldMk cId="1953054229" sldId="472"/>
            <ac:picMk id="20482" creationId="{DCD4B9EA-B97B-CD80-1AF8-F41F44E0E694}"/>
          </ac:picMkLst>
        </pc:picChg>
        <pc:picChg chg="add mod">
          <ac:chgData name="Ken Rivera Salgado" userId="2f028fc1a7e9a404" providerId="LiveId" clId="{2F6CBC76-8EA9-4099-A6DB-A7093FBB3B10}" dt="2022-11-17T14:47:41.407" v="994" actId="1076"/>
          <ac:picMkLst>
            <pc:docMk/>
            <pc:sldMk cId="1953054229" sldId="472"/>
            <ac:picMk id="21506" creationId="{F00B38D7-E773-0EEB-C430-6D3ADD125E77}"/>
          </ac:picMkLst>
        </pc:picChg>
      </pc:sldChg>
      <pc:sldChg chg="addSp delSp modSp add mod">
        <pc:chgData name="Ken Rivera Salgado" userId="2f028fc1a7e9a404" providerId="LiveId" clId="{2F6CBC76-8EA9-4099-A6DB-A7093FBB3B10}" dt="2022-11-17T14:48:22.303" v="1001" actId="27636"/>
        <pc:sldMkLst>
          <pc:docMk/>
          <pc:sldMk cId="1232361422" sldId="473"/>
        </pc:sldMkLst>
        <pc:spChg chg="mod">
          <ac:chgData name="Ken Rivera Salgado" userId="2f028fc1a7e9a404" providerId="LiveId" clId="{2F6CBC76-8EA9-4099-A6DB-A7093FBB3B10}" dt="2022-11-17T14:48:22.303" v="1001" actId="27636"/>
          <ac:spMkLst>
            <pc:docMk/>
            <pc:sldMk cId="1232361422" sldId="473"/>
            <ac:spMk id="5" creationId="{870ABFBA-4E99-43F5-86A2-9DD27983DAFE}"/>
          </ac:spMkLst>
        </pc:spChg>
        <pc:picChg chg="del">
          <ac:chgData name="Ken Rivera Salgado" userId="2f028fc1a7e9a404" providerId="LiveId" clId="{2F6CBC76-8EA9-4099-A6DB-A7093FBB3B10}" dt="2022-11-17T14:48:06.570" v="997" actId="478"/>
          <ac:picMkLst>
            <pc:docMk/>
            <pc:sldMk cId="1232361422" sldId="473"/>
            <ac:picMk id="21506" creationId="{F00B38D7-E773-0EEB-C430-6D3ADD125E77}"/>
          </ac:picMkLst>
        </pc:picChg>
        <pc:picChg chg="add mod">
          <ac:chgData name="Ken Rivera Salgado" userId="2f028fc1a7e9a404" providerId="LiveId" clId="{2F6CBC76-8EA9-4099-A6DB-A7093FBB3B10}" dt="2022-11-17T14:48:16.336" v="999" actId="1076"/>
          <ac:picMkLst>
            <pc:docMk/>
            <pc:sldMk cId="1232361422" sldId="473"/>
            <ac:picMk id="22530" creationId="{D544DB51-915F-5226-FED9-4F7F8D130104}"/>
          </ac:picMkLst>
        </pc:picChg>
      </pc:sldChg>
      <pc:sldChg chg="addSp delSp modSp add mod">
        <pc:chgData name="Ken Rivera Salgado" userId="2f028fc1a7e9a404" providerId="LiveId" clId="{2F6CBC76-8EA9-4099-A6DB-A7093FBB3B10}" dt="2022-11-17T14:48:51.515" v="1007" actId="1076"/>
        <pc:sldMkLst>
          <pc:docMk/>
          <pc:sldMk cId="2086229832" sldId="474"/>
        </pc:sldMkLst>
        <pc:spChg chg="mod">
          <ac:chgData name="Ken Rivera Salgado" userId="2f028fc1a7e9a404" providerId="LiveId" clId="{2F6CBC76-8EA9-4099-A6DB-A7093FBB3B10}" dt="2022-11-17T14:48:42.265" v="1004" actId="27636"/>
          <ac:spMkLst>
            <pc:docMk/>
            <pc:sldMk cId="2086229832" sldId="474"/>
            <ac:spMk id="5" creationId="{870ABFBA-4E99-43F5-86A2-9DD27983DAFE}"/>
          </ac:spMkLst>
        </pc:spChg>
        <pc:picChg chg="del">
          <ac:chgData name="Ken Rivera Salgado" userId="2f028fc1a7e9a404" providerId="LiveId" clId="{2F6CBC76-8EA9-4099-A6DB-A7093FBB3B10}" dt="2022-11-17T14:48:44.239" v="1005" actId="478"/>
          <ac:picMkLst>
            <pc:docMk/>
            <pc:sldMk cId="2086229832" sldId="474"/>
            <ac:picMk id="22530" creationId="{D544DB51-915F-5226-FED9-4F7F8D130104}"/>
          </ac:picMkLst>
        </pc:picChg>
        <pc:picChg chg="add mod">
          <ac:chgData name="Ken Rivera Salgado" userId="2f028fc1a7e9a404" providerId="LiveId" clId="{2F6CBC76-8EA9-4099-A6DB-A7093FBB3B10}" dt="2022-11-17T14:48:51.515" v="1007" actId="1076"/>
          <ac:picMkLst>
            <pc:docMk/>
            <pc:sldMk cId="2086229832" sldId="474"/>
            <ac:picMk id="23554" creationId="{59A871B5-B548-7EEC-866F-D0AAD114B2ED}"/>
          </ac:picMkLst>
        </pc:picChg>
      </pc:sldChg>
      <pc:sldChg chg="addSp delSp modSp add mod">
        <pc:chgData name="Ken Rivera Salgado" userId="2f028fc1a7e9a404" providerId="LiveId" clId="{2F6CBC76-8EA9-4099-A6DB-A7093FBB3B10}" dt="2022-11-17T14:49:40.749" v="1018" actId="1076"/>
        <pc:sldMkLst>
          <pc:docMk/>
          <pc:sldMk cId="648929768" sldId="475"/>
        </pc:sldMkLst>
        <pc:spChg chg="mod">
          <ac:chgData name="Ken Rivera Salgado" userId="2f028fc1a7e9a404" providerId="LiveId" clId="{2F6CBC76-8EA9-4099-A6DB-A7093FBB3B10}" dt="2022-11-17T14:49:21.995" v="1013" actId="20577"/>
          <ac:spMkLst>
            <pc:docMk/>
            <pc:sldMk cId="648929768" sldId="475"/>
            <ac:spMk id="5" creationId="{870ABFBA-4E99-43F5-86A2-9DD27983DAFE}"/>
          </ac:spMkLst>
        </pc:spChg>
        <pc:picChg chg="del">
          <ac:chgData name="Ken Rivera Salgado" userId="2f028fc1a7e9a404" providerId="LiveId" clId="{2F6CBC76-8EA9-4099-A6DB-A7093FBB3B10}" dt="2022-11-17T14:49:25.174" v="1014" actId="478"/>
          <ac:picMkLst>
            <pc:docMk/>
            <pc:sldMk cId="648929768" sldId="475"/>
            <ac:picMk id="23554" creationId="{59A871B5-B548-7EEC-866F-D0AAD114B2ED}"/>
          </ac:picMkLst>
        </pc:picChg>
        <pc:picChg chg="add mod">
          <ac:chgData name="Ken Rivera Salgado" userId="2f028fc1a7e9a404" providerId="LiveId" clId="{2F6CBC76-8EA9-4099-A6DB-A7093FBB3B10}" dt="2022-11-17T14:49:40.749" v="1018" actId="1076"/>
          <ac:picMkLst>
            <pc:docMk/>
            <pc:sldMk cId="648929768" sldId="475"/>
            <ac:picMk id="24578" creationId="{1558309B-C22B-4DAA-6B49-9DB34859FA57}"/>
          </ac:picMkLst>
        </pc:picChg>
      </pc:sldChg>
      <pc:sldChg chg="addSp delSp modSp add mod">
        <pc:chgData name="Ken Rivera Salgado" userId="2f028fc1a7e9a404" providerId="LiveId" clId="{2F6CBC76-8EA9-4099-A6DB-A7093FBB3B10}" dt="2022-11-17T14:50:54.403" v="1159" actId="20577"/>
        <pc:sldMkLst>
          <pc:docMk/>
          <pc:sldMk cId="161722540" sldId="476"/>
        </pc:sldMkLst>
        <pc:spChg chg="add mod">
          <ac:chgData name="Ken Rivera Salgado" userId="2f028fc1a7e9a404" providerId="LiveId" clId="{2F6CBC76-8EA9-4099-A6DB-A7093FBB3B10}" dt="2022-11-17T14:50:27.551" v="1025"/>
          <ac:spMkLst>
            <pc:docMk/>
            <pc:sldMk cId="161722540" sldId="476"/>
            <ac:spMk id="2" creationId="{9CFE472C-7E7E-B398-EB39-CDAC10535814}"/>
          </ac:spMkLst>
        </pc:spChg>
        <pc:spChg chg="mod">
          <ac:chgData name="Ken Rivera Salgado" userId="2f028fc1a7e9a404" providerId="LiveId" clId="{2F6CBC76-8EA9-4099-A6DB-A7093FBB3B10}" dt="2022-11-17T14:50:54.403" v="1159" actId="20577"/>
          <ac:spMkLst>
            <pc:docMk/>
            <pc:sldMk cId="161722540" sldId="476"/>
            <ac:spMk id="4" creationId="{D2ECE3B1-1E08-4C0D-8F73-4B32A86392B2}"/>
          </ac:spMkLst>
        </pc:spChg>
        <pc:spChg chg="mod">
          <ac:chgData name="Ken Rivera Salgado" userId="2f028fc1a7e9a404" providerId="LiveId" clId="{2F6CBC76-8EA9-4099-A6DB-A7093FBB3B10}" dt="2022-11-17T14:50:05.756" v="1021" actId="20577"/>
          <ac:spMkLst>
            <pc:docMk/>
            <pc:sldMk cId="161722540" sldId="476"/>
            <ac:spMk id="5" creationId="{870ABFBA-4E99-43F5-86A2-9DD27983DAFE}"/>
          </ac:spMkLst>
        </pc:spChg>
        <pc:picChg chg="del">
          <ac:chgData name="Ken Rivera Salgado" userId="2f028fc1a7e9a404" providerId="LiveId" clId="{2F6CBC76-8EA9-4099-A6DB-A7093FBB3B10}" dt="2022-11-17T14:50:07.934" v="1022" actId="478"/>
          <ac:picMkLst>
            <pc:docMk/>
            <pc:sldMk cId="161722540" sldId="476"/>
            <ac:picMk id="24578" creationId="{1558309B-C22B-4DAA-6B49-9DB34859FA57}"/>
          </ac:picMkLst>
        </pc:picChg>
        <pc:picChg chg="add mod">
          <ac:chgData name="Ken Rivera Salgado" userId="2f028fc1a7e9a404" providerId="LiveId" clId="{2F6CBC76-8EA9-4099-A6DB-A7093FBB3B10}" dt="2022-11-17T14:50:17.669" v="1024" actId="1076"/>
          <ac:picMkLst>
            <pc:docMk/>
            <pc:sldMk cId="161722540" sldId="476"/>
            <ac:picMk id="25602" creationId="{1062C39F-A2F9-D873-858B-7CC611C49940}"/>
          </ac:picMkLst>
        </pc:picChg>
      </pc:sldChg>
      <pc:sldChg chg="add del">
        <pc:chgData name="Ken Rivera Salgado" userId="2f028fc1a7e9a404" providerId="LiveId" clId="{2F6CBC76-8EA9-4099-A6DB-A7093FBB3B10}" dt="2022-11-17T14:51:41.744" v="1192" actId="47"/>
        <pc:sldMkLst>
          <pc:docMk/>
          <pc:sldMk cId="1580982731" sldId="47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D01630D9-D4A2-47D9-9C91-A51BFC2A18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7D791F-5EA2-4CB9-93AA-66BF8D657B5A}" type="datetimeFigureOut">
              <a:rPr lang="es-ES" smtClean="0"/>
              <a:t>17/11/2022</a:t>
            </a:fld>
            <a:endParaRPr lang="es-ES"/>
          </a:p>
        </p:txBody>
      </p:sp>
      <p:sp>
        <p:nvSpPr>
          <p:cNvPr id="4" name="Marcador de pie de página 3">
            <a:extLst>
              <a:ext uri="{FF2B5EF4-FFF2-40B4-BE49-F238E27FC236}">
                <a16:creationId xmlns:a16="http://schemas.microsoft.com/office/drawing/2014/main" id="{5592B4C7-5B14-4AA8-BD46-4E6B605776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81B90842-BCF5-4CCD-AC70-2D889C004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366F0C-E843-4F99-A3E4-8F3A7CD51A08}" type="slidenum">
              <a:rPr lang="es-ES" smtClean="0"/>
              <a:t>‹Nº›</a:t>
            </a:fld>
            <a:endParaRPr lang="es-ES"/>
          </a:p>
        </p:txBody>
      </p:sp>
    </p:spTree>
    <p:extLst>
      <p:ext uri="{BB962C8B-B14F-4D97-AF65-F5344CB8AC3E}">
        <p14:creationId xmlns:p14="http://schemas.microsoft.com/office/powerpoint/2010/main" val="63184408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3" name="Imagen 2" descr="Imagen borrosa de una persona&#10;&#10;Descripción generada automáticamente con confianza baja">
            <a:extLst>
              <a:ext uri="{FF2B5EF4-FFF2-40B4-BE49-F238E27FC236}">
                <a16:creationId xmlns:a16="http://schemas.microsoft.com/office/drawing/2014/main" id="{315E7D82-45B3-4584-A2CA-B8AF125911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sp>
        <p:nvSpPr>
          <p:cNvPr id="12" name="Título de la presentación"/>
          <p:cNvSpPr txBox="1">
            <a:spLocks noGrp="1"/>
          </p:cNvSpPr>
          <p:nvPr>
            <p:ph type="title" hasCustomPrompt="1"/>
          </p:nvPr>
        </p:nvSpPr>
        <p:spPr>
          <a:xfrm>
            <a:off x="603248" y="1570524"/>
            <a:ext cx="10323832" cy="2324101"/>
          </a:xfrm>
          <a:prstGeom prst="rect">
            <a:avLst/>
          </a:prstGeom>
        </p:spPr>
        <p:txBody>
          <a:bodyPr anchor="b">
            <a:noAutofit/>
          </a:bodyPr>
          <a:lstStyle>
            <a:lvl1pPr>
              <a:defRPr sz="5400" spc="-116">
                <a:solidFill>
                  <a:schemeClr val="bg1"/>
                </a:solidFill>
                <a:latin typeface="Arial Black" panose="020B0A04020102020204" pitchFamily="34" charset="0"/>
              </a:defRPr>
            </a:lvl1pPr>
          </a:lstStyle>
          <a:p>
            <a:r>
              <a:rPr lang="es-ES" dirty="0"/>
              <a:t>HAGA CLIC PARA MODIFICAR EL ESTILO </a:t>
            </a:r>
            <a:br>
              <a:rPr lang="es-ES" dirty="0"/>
            </a:br>
            <a:r>
              <a:rPr lang="es-ES" dirty="0"/>
              <a:t>DE TÍTULO DEL PATRÓN</a:t>
            </a:r>
          </a:p>
        </p:txBody>
      </p:sp>
      <p:sp>
        <p:nvSpPr>
          <p:cNvPr id="13" name="Nivel de texto 1…"/>
          <p:cNvSpPr txBox="1">
            <a:spLocks noGrp="1"/>
          </p:cNvSpPr>
          <p:nvPr>
            <p:ph type="body" sz="quarter" idx="1"/>
          </p:nvPr>
        </p:nvSpPr>
        <p:spPr>
          <a:xfrm>
            <a:off x="600671" y="3894623"/>
            <a:ext cx="10985501" cy="952501"/>
          </a:xfrm>
          <a:prstGeom prst="rect">
            <a:avLst/>
          </a:prstGeom>
        </p:spPr>
        <p:txBody>
          <a:bodyPr/>
          <a:lstStyle>
            <a:lvl1pPr marL="0" indent="0" defTabSz="412750">
              <a:lnSpc>
                <a:spcPct val="100000"/>
              </a:lnSpc>
              <a:spcBef>
                <a:spcPts val="0"/>
              </a:spcBef>
              <a:buSzTx/>
              <a:buNone/>
              <a:defRPr sz="2750" b="1">
                <a:solidFill>
                  <a:schemeClr val="bg1"/>
                </a:solidFill>
                <a:latin typeface="Arial Black" panose="020B0A04020102020204" pitchFamily="34" charset="0"/>
              </a:defRPr>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pPr lvl="0"/>
            <a:r>
              <a:rPr lang="es-ES" dirty="0"/>
              <a:t>Haga clic para modificar los estilos de texto del patrón</a:t>
            </a:r>
          </a:p>
          <a:p>
            <a:pPr lvl="1"/>
            <a:endParaRPr dirty="0"/>
          </a:p>
        </p:txBody>
      </p:sp>
      <p:pic>
        <p:nvPicPr>
          <p:cNvPr id="16" name="Imagen 15">
            <a:extLst>
              <a:ext uri="{FF2B5EF4-FFF2-40B4-BE49-F238E27FC236}">
                <a16:creationId xmlns:a16="http://schemas.microsoft.com/office/drawing/2014/main" id="{FB51FBD0-4D4F-45BF-AB9E-6F25150E25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18" name="object 14">
            <a:extLst>
              <a:ext uri="{FF2B5EF4-FFF2-40B4-BE49-F238E27FC236}">
                <a16:creationId xmlns:a16="http://schemas.microsoft.com/office/drawing/2014/main" id="{64A04134-AD85-4422-A1B1-EFA77856933E}"/>
              </a:ext>
            </a:extLst>
          </p:cNvPr>
          <p:cNvSpPr/>
          <p:nvPr/>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sp>
        <p:nvSpPr>
          <p:cNvPr id="19" name="object 15">
            <a:extLst>
              <a:ext uri="{FF2B5EF4-FFF2-40B4-BE49-F238E27FC236}">
                <a16:creationId xmlns:a16="http://schemas.microsoft.com/office/drawing/2014/main" id="{703801D6-AD3A-4AB5-B783-09D52359CE7D}"/>
              </a:ext>
            </a:extLst>
          </p:cNvPr>
          <p:cNvSpPr/>
          <p:nvPr/>
        </p:nvSpPr>
        <p:spPr>
          <a:xfrm>
            <a:off x="9507966" y="558037"/>
            <a:ext cx="2042269" cy="283168"/>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pic>
        <p:nvPicPr>
          <p:cNvPr id="10" name="Imagen 9" descr="Dibujo de un edificio&#10;&#10;Descripción generada automáticamente con confianza media">
            <a:extLst>
              <a:ext uri="{FF2B5EF4-FFF2-40B4-BE49-F238E27FC236}">
                <a16:creationId xmlns:a16="http://schemas.microsoft.com/office/drawing/2014/main" id="{C29B95CB-1E1B-4342-8462-A7B9C6368445}"/>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Tree>
    <p:extLst>
      <p:ext uri="{BB962C8B-B14F-4D97-AF65-F5344CB8AC3E}">
        <p14:creationId xmlns:p14="http://schemas.microsoft.com/office/powerpoint/2010/main" val="200094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sp>
        <p:nvSpPr>
          <p:cNvPr id="11" name="Marcador de texto 15">
            <a:extLst>
              <a:ext uri="{FF2B5EF4-FFF2-40B4-BE49-F238E27FC236}">
                <a16:creationId xmlns:a16="http://schemas.microsoft.com/office/drawing/2014/main" id="{BE235471-5C1A-49D6-87DE-93E3D43C6977}"/>
              </a:ext>
            </a:extLst>
          </p:cNvPr>
          <p:cNvSpPr>
            <a:spLocks noGrp="1"/>
          </p:cNvSpPr>
          <p:nvPr>
            <p:ph type="body" sz="quarter" idx="18"/>
          </p:nvPr>
        </p:nvSpPr>
        <p:spPr>
          <a:xfrm>
            <a:off x="9007813" y="1261745"/>
            <a:ext cx="2879388" cy="3889375"/>
          </a:xfrm>
        </p:spPr>
        <p:txBody>
          <a:bodyPr>
            <a:normAutofit/>
          </a:bodyPr>
          <a:lstStyle>
            <a:lvl1pPr marL="0" indent="0">
              <a:buFontTx/>
              <a:buNone/>
              <a:defRPr lang="es-ES" altLang="es-ES" sz="20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381000" y="36512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4887571" y="0"/>
            <a:ext cx="3570742" cy="6857999"/>
          </a:xfrm>
        </p:spPr>
        <p:txBody>
          <a:bodyPr/>
          <a:lstStyle/>
          <a:p>
            <a:endParaRPr lang="es-ES"/>
          </a:p>
        </p:txBody>
      </p:sp>
      <p:sp>
        <p:nvSpPr>
          <p:cNvPr id="9" name="Marcador de texto 15">
            <a:extLst>
              <a:ext uri="{FF2B5EF4-FFF2-40B4-BE49-F238E27FC236}">
                <a16:creationId xmlns:a16="http://schemas.microsoft.com/office/drawing/2014/main" id="{DF05A1D4-48FC-44F8-9E96-5BC55D2C3573}"/>
              </a:ext>
            </a:extLst>
          </p:cNvPr>
          <p:cNvSpPr>
            <a:spLocks noGrp="1"/>
          </p:cNvSpPr>
          <p:nvPr>
            <p:ph type="body" sz="quarter" idx="17"/>
          </p:nvPr>
        </p:nvSpPr>
        <p:spPr>
          <a:xfrm>
            <a:off x="381000" y="1968500"/>
            <a:ext cx="4305301" cy="4446135"/>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id="{E829FCA8-B989-44D1-80B9-5B53511111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643605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0" y="920296"/>
            <a:ext cx="5312229"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p:nvPr>
        </p:nvSpPr>
        <p:spPr>
          <a:xfrm>
            <a:off x="0" y="2471161"/>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id="{A82EFD79-91F1-4319-8D39-7EBB6BEC7C19}"/>
              </a:ext>
            </a:extLst>
          </p:cNvPr>
          <p:cNvSpPr>
            <a:spLocks noGrp="1"/>
          </p:cNvSpPr>
          <p:nvPr>
            <p:ph type="body" sz="quarter" idx="14"/>
          </p:nvPr>
        </p:nvSpPr>
        <p:spPr>
          <a:xfrm>
            <a:off x="0" y="3309308"/>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p:nvPr>
        </p:nvSpPr>
        <p:spPr>
          <a:xfrm>
            <a:off x="0" y="4107470"/>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id="{6A502C22-7ACD-495C-B0B5-F27DDAAB3D10}"/>
              </a:ext>
            </a:extLst>
          </p:cNvPr>
          <p:cNvSpPr>
            <a:spLocks noGrp="1"/>
          </p:cNvSpPr>
          <p:nvPr>
            <p:ph type="body" sz="quarter" idx="16"/>
          </p:nvPr>
        </p:nvSpPr>
        <p:spPr>
          <a:xfrm>
            <a:off x="0" y="4927404"/>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1" name="Imagen 10" descr="Imagen que contiene dibujo, señal&#10;&#10;Descripción generada automáticamente">
            <a:extLst>
              <a:ext uri="{FF2B5EF4-FFF2-40B4-BE49-F238E27FC236}">
                <a16:creationId xmlns:a16="http://schemas.microsoft.com/office/drawing/2014/main" id="{F441500E-BA93-4FD4-B781-441E47244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id="{66AB9385-0E77-4038-9744-E35B385DF8D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569240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437120" y="1392737"/>
            <a:ext cx="4177936" cy="17340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6934200" cy="6857999"/>
          </a:xfrm>
        </p:spPr>
        <p:txBody>
          <a:bodyPr/>
          <a:lstStyle/>
          <a:p>
            <a:endParaRPr lang="es-ES"/>
          </a:p>
        </p:txBody>
      </p:sp>
      <p:sp>
        <p:nvSpPr>
          <p:cNvPr id="6" name="Marcador de texto 15">
            <a:extLst>
              <a:ext uri="{FF2B5EF4-FFF2-40B4-BE49-F238E27FC236}">
                <a16:creationId xmlns:a16="http://schemas.microsoft.com/office/drawing/2014/main" id="{8631366F-A402-4238-9843-950F4FAAE77C}"/>
              </a:ext>
            </a:extLst>
          </p:cNvPr>
          <p:cNvSpPr>
            <a:spLocks noGrp="1"/>
          </p:cNvSpPr>
          <p:nvPr>
            <p:ph type="body" sz="quarter" idx="17"/>
          </p:nvPr>
        </p:nvSpPr>
        <p:spPr>
          <a:xfrm>
            <a:off x="7437120" y="3346269"/>
            <a:ext cx="4177936" cy="258209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8" name="Imagen 7" descr="Logotipo&#10;&#10;Descripción generada automáticamente">
            <a:extLst>
              <a:ext uri="{FF2B5EF4-FFF2-40B4-BE49-F238E27FC236}">
                <a16:creationId xmlns:a16="http://schemas.microsoft.com/office/drawing/2014/main" id="{242238B0-2D79-4ABC-B8E9-07C0FD8077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462974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78971" y="615497"/>
            <a:ext cx="3243942" cy="1528989"/>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4125686" y="0"/>
            <a:ext cx="4103913" cy="6857999"/>
          </a:xfrm>
        </p:spPr>
        <p:txBody>
          <a:bodyPr/>
          <a:lstStyle/>
          <a:p>
            <a:endParaRPr lang="es-ES"/>
          </a:p>
        </p:txBody>
      </p:sp>
      <p:sp>
        <p:nvSpPr>
          <p:cNvPr id="6" name="Marcador de posición de imagen 4">
            <a:extLst>
              <a:ext uri="{FF2B5EF4-FFF2-40B4-BE49-F238E27FC236}">
                <a16:creationId xmlns:a16="http://schemas.microsoft.com/office/drawing/2014/main" id="{4E222587-9B83-4F95-9A3D-1D72EE4BB5A2}"/>
              </a:ext>
            </a:extLst>
          </p:cNvPr>
          <p:cNvSpPr>
            <a:spLocks noGrp="1"/>
          </p:cNvSpPr>
          <p:nvPr>
            <p:ph type="pic" sz="quarter" idx="11"/>
          </p:nvPr>
        </p:nvSpPr>
        <p:spPr>
          <a:xfrm>
            <a:off x="8523514" y="1021080"/>
            <a:ext cx="3657600" cy="2255520"/>
          </a:xfrm>
        </p:spPr>
        <p:txBody>
          <a:bodyPr/>
          <a:lstStyle/>
          <a:p>
            <a:endParaRPr lang="es-ES"/>
          </a:p>
        </p:txBody>
      </p:sp>
      <p:sp>
        <p:nvSpPr>
          <p:cNvPr id="7" name="Marcador de posición de imagen 4">
            <a:extLst>
              <a:ext uri="{FF2B5EF4-FFF2-40B4-BE49-F238E27FC236}">
                <a16:creationId xmlns:a16="http://schemas.microsoft.com/office/drawing/2014/main" id="{158C3FBB-04D9-4351-BD10-6D38D73119C2}"/>
              </a:ext>
            </a:extLst>
          </p:cNvPr>
          <p:cNvSpPr>
            <a:spLocks noGrp="1"/>
          </p:cNvSpPr>
          <p:nvPr>
            <p:ph type="pic" sz="quarter" idx="12"/>
          </p:nvPr>
        </p:nvSpPr>
        <p:spPr>
          <a:xfrm>
            <a:off x="8523514" y="3429001"/>
            <a:ext cx="3657600" cy="2164080"/>
          </a:xfrm>
        </p:spPr>
        <p:txBody>
          <a:bodyPr/>
          <a:lstStyle/>
          <a:p>
            <a:endParaRPr lang="es-ES" dirty="0"/>
          </a:p>
        </p:txBody>
      </p:sp>
      <p:sp>
        <p:nvSpPr>
          <p:cNvPr id="8" name="Marcador de texto 15">
            <a:extLst>
              <a:ext uri="{FF2B5EF4-FFF2-40B4-BE49-F238E27FC236}">
                <a16:creationId xmlns:a16="http://schemas.microsoft.com/office/drawing/2014/main" id="{4EBB11D4-0769-479E-B91A-665E182AC866}"/>
              </a:ext>
            </a:extLst>
          </p:cNvPr>
          <p:cNvSpPr>
            <a:spLocks noGrp="1"/>
          </p:cNvSpPr>
          <p:nvPr>
            <p:ph type="body" sz="quarter" idx="17"/>
          </p:nvPr>
        </p:nvSpPr>
        <p:spPr>
          <a:xfrm>
            <a:off x="478971" y="25563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id="{D66B4FB0-A450-45C3-B370-4F83FB624C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0880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163284" y="505577"/>
            <a:ext cx="5747658"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bg2"/>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p:nvPr>
        </p:nvSpPr>
        <p:spPr>
          <a:xfrm>
            <a:off x="1" y="5032755"/>
            <a:ext cx="3759199"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0" name="Marcador de texto 13">
            <a:extLst>
              <a:ext uri="{FF2B5EF4-FFF2-40B4-BE49-F238E27FC236}">
                <a16:creationId xmlns:a16="http://schemas.microsoft.com/office/drawing/2014/main" id="{98A6F5AB-2C7F-478E-8E8C-1E4EF73FD3FB}"/>
              </a:ext>
            </a:extLst>
          </p:cNvPr>
          <p:cNvSpPr>
            <a:spLocks noGrp="1"/>
          </p:cNvSpPr>
          <p:nvPr>
            <p:ph type="body" sz="quarter" idx="16"/>
          </p:nvPr>
        </p:nvSpPr>
        <p:spPr>
          <a:xfrm>
            <a:off x="-1" y="3552298"/>
            <a:ext cx="4343401"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1" name="Marcador de texto 13">
            <a:extLst>
              <a:ext uri="{FF2B5EF4-FFF2-40B4-BE49-F238E27FC236}">
                <a16:creationId xmlns:a16="http://schemas.microsoft.com/office/drawing/2014/main" id="{4A858692-26D2-47E1-906B-98F7811A034D}"/>
              </a:ext>
            </a:extLst>
          </p:cNvPr>
          <p:cNvSpPr>
            <a:spLocks noGrp="1"/>
          </p:cNvSpPr>
          <p:nvPr>
            <p:ph type="body" sz="quarter" idx="17"/>
          </p:nvPr>
        </p:nvSpPr>
        <p:spPr>
          <a:xfrm>
            <a:off x="0" y="2071841"/>
            <a:ext cx="5910942"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9" name="Imagen 8" descr="Imagen que contiene dibujo, señal&#10;&#10;Descripción generada automáticamente">
            <a:extLst>
              <a:ext uri="{FF2B5EF4-FFF2-40B4-BE49-F238E27FC236}">
                <a16:creationId xmlns:a16="http://schemas.microsoft.com/office/drawing/2014/main" id="{EC82A3D8-EF87-45BA-8A7A-66B060F01D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id="{DED8BF08-0032-4E38-B735-76B3E7B3235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901165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6618513" y="920296"/>
            <a:ext cx="5312229"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tx1"/>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p:nvPr>
        </p:nvSpPr>
        <p:spPr>
          <a:xfrm>
            <a:off x="6531429" y="2471161"/>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id="{A82EFD79-91F1-4319-8D39-7EBB6BEC7C19}"/>
              </a:ext>
            </a:extLst>
          </p:cNvPr>
          <p:cNvSpPr>
            <a:spLocks noGrp="1"/>
          </p:cNvSpPr>
          <p:nvPr>
            <p:ph type="body" sz="quarter" idx="14"/>
          </p:nvPr>
        </p:nvSpPr>
        <p:spPr>
          <a:xfrm>
            <a:off x="6531429" y="3309308"/>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p:nvPr>
        </p:nvSpPr>
        <p:spPr>
          <a:xfrm>
            <a:off x="6531429" y="4107470"/>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id="{6A502C22-7ACD-495C-B0B5-F27DDAAB3D10}"/>
              </a:ext>
            </a:extLst>
          </p:cNvPr>
          <p:cNvSpPr>
            <a:spLocks noGrp="1"/>
          </p:cNvSpPr>
          <p:nvPr>
            <p:ph type="body" sz="quarter" idx="16"/>
          </p:nvPr>
        </p:nvSpPr>
        <p:spPr>
          <a:xfrm>
            <a:off x="6531429" y="4927404"/>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id="{9C5AC8A3-1EFA-4020-964C-888B5FCD0A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31168"/>
            <a:ext cx="1932013" cy="491785"/>
          </a:xfrm>
          <a:prstGeom prst="rect">
            <a:avLst/>
          </a:prstGeom>
        </p:spPr>
      </p:pic>
    </p:spTree>
    <p:extLst>
      <p:ext uri="{BB962C8B-B14F-4D97-AF65-F5344CB8AC3E}">
        <p14:creationId xmlns:p14="http://schemas.microsoft.com/office/powerpoint/2010/main" val="572216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Dos objetos">
    <p:spTree>
      <p:nvGrpSpPr>
        <p:cNvPr id="1" name=""/>
        <p:cNvGrpSpPr/>
        <p:nvPr/>
      </p:nvGrpSpPr>
      <p:grpSpPr>
        <a:xfrm>
          <a:off x="0" y="0"/>
          <a:ext cx="0" cy="0"/>
          <a:chOff x="0" y="0"/>
          <a:chExt cx="0" cy="0"/>
        </a:xfrm>
      </p:grpSpPr>
      <p:sp>
        <p:nvSpPr>
          <p:cNvPr id="15" name="Marcador de texto 15">
            <a:extLst>
              <a:ext uri="{FF2B5EF4-FFF2-40B4-BE49-F238E27FC236}">
                <a16:creationId xmlns:a16="http://schemas.microsoft.com/office/drawing/2014/main" id="{EDD82B36-BF17-4F53-B02C-2D332C18DCBC}"/>
              </a:ext>
            </a:extLst>
          </p:cNvPr>
          <p:cNvSpPr>
            <a:spLocks noGrp="1"/>
          </p:cNvSpPr>
          <p:nvPr>
            <p:ph type="body" sz="quarter" idx="17"/>
          </p:nvPr>
        </p:nvSpPr>
        <p:spPr>
          <a:xfrm>
            <a:off x="478970" y="25690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478971" y="615497"/>
            <a:ext cx="3243941" cy="15689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4615544" y="0"/>
            <a:ext cx="4665616" cy="6857999"/>
          </a:xfrm>
        </p:spPr>
        <p:txBody>
          <a:bodyPr/>
          <a:lstStyle/>
          <a:p>
            <a:endParaRPr lang="es-ES"/>
          </a:p>
        </p:txBody>
      </p:sp>
      <p:sp>
        <p:nvSpPr>
          <p:cNvPr id="8" name="Marcador de texto 13">
            <a:extLst>
              <a:ext uri="{FF2B5EF4-FFF2-40B4-BE49-F238E27FC236}">
                <a16:creationId xmlns:a16="http://schemas.microsoft.com/office/drawing/2014/main" id="{9F397C64-5C3C-42B6-9DA8-563C2C322703}"/>
              </a:ext>
            </a:extLst>
          </p:cNvPr>
          <p:cNvSpPr>
            <a:spLocks noGrp="1"/>
          </p:cNvSpPr>
          <p:nvPr>
            <p:ph type="body" sz="quarter" idx="13"/>
          </p:nvPr>
        </p:nvSpPr>
        <p:spPr>
          <a:xfrm>
            <a:off x="4073966" y="5274232"/>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id="{016B46B9-1A85-413A-96B8-FBDBF68CE655}"/>
              </a:ext>
            </a:extLst>
          </p:cNvPr>
          <p:cNvSpPr>
            <a:spLocks noGrp="1"/>
          </p:cNvSpPr>
          <p:nvPr>
            <p:ph type="body" sz="quarter" idx="14"/>
          </p:nvPr>
        </p:nvSpPr>
        <p:spPr>
          <a:xfrm>
            <a:off x="4073966"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3" name="Marcador de texto 13">
            <a:extLst>
              <a:ext uri="{FF2B5EF4-FFF2-40B4-BE49-F238E27FC236}">
                <a16:creationId xmlns:a16="http://schemas.microsoft.com/office/drawing/2014/main" id="{6F8FACAD-CA4D-4DE7-990A-B98F4A2D57D6}"/>
              </a:ext>
            </a:extLst>
          </p:cNvPr>
          <p:cNvSpPr>
            <a:spLocks noGrp="1"/>
          </p:cNvSpPr>
          <p:nvPr>
            <p:ph type="body" sz="quarter" idx="16"/>
          </p:nvPr>
        </p:nvSpPr>
        <p:spPr>
          <a:xfrm>
            <a:off x="8700967"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4" name="Imagen 13" descr="Logotipo&#10;&#10;Descripción generada automáticamente">
            <a:extLst>
              <a:ext uri="{FF2B5EF4-FFF2-40B4-BE49-F238E27FC236}">
                <a16:creationId xmlns:a16="http://schemas.microsoft.com/office/drawing/2014/main" id="{1E2B7D5E-96B7-4DDC-9A72-32E45024A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711872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Dos objetos">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id="{15843F2C-6751-4294-AB2A-0BB7AA011261}"/>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28575"/>
            <a:ext cx="8687915" cy="6953500"/>
          </a:xfrm>
          <a:prstGeom prst="rect">
            <a:avLst/>
          </a:prstGeom>
        </p:spPr>
      </p:pic>
      <p:sp>
        <p:nvSpPr>
          <p:cNvPr id="22" name="Marcador de texto 15">
            <a:extLst>
              <a:ext uri="{FF2B5EF4-FFF2-40B4-BE49-F238E27FC236}">
                <a16:creationId xmlns:a16="http://schemas.microsoft.com/office/drawing/2014/main" id="{3199CCF9-D349-4D15-B18B-00162C10A975}"/>
              </a:ext>
            </a:extLst>
          </p:cNvPr>
          <p:cNvSpPr>
            <a:spLocks noGrp="1"/>
          </p:cNvSpPr>
          <p:nvPr>
            <p:ph type="body" sz="quarter" idx="29"/>
          </p:nvPr>
        </p:nvSpPr>
        <p:spPr>
          <a:xfrm>
            <a:off x="8530245" y="4482172"/>
            <a:ext cx="3251184" cy="102842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0" name="Marcador de texto 15">
            <a:extLst>
              <a:ext uri="{FF2B5EF4-FFF2-40B4-BE49-F238E27FC236}">
                <a16:creationId xmlns:a16="http://schemas.microsoft.com/office/drawing/2014/main" id="{28522818-9829-4A2D-8CC2-DD8655FE14E5}"/>
              </a:ext>
            </a:extLst>
          </p:cNvPr>
          <p:cNvSpPr>
            <a:spLocks noGrp="1"/>
          </p:cNvSpPr>
          <p:nvPr>
            <p:ph type="body" sz="quarter" idx="27"/>
          </p:nvPr>
        </p:nvSpPr>
        <p:spPr>
          <a:xfrm>
            <a:off x="292796" y="1563849"/>
            <a:ext cx="3251184" cy="62048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id="{02A627A1-08CB-41A3-833E-1DD5C775CDFA}"/>
              </a:ext>
            </a:extLst>
          </p:cNvPr>
          <p:cNvSpPr>
            <a:spLocks noGrp="1"/>
          </p:cNvSpPr>
          <p:nvPr>
            <p:ph type="body" sz="quarter" idx="10"/>
          </p:nvPr>
        </p:nvSpPr>
        <p:spPr>
          <a:xfrm>
            <a:off x="292796" y="3432914"/>
            <a:ext cx="2917543" cy="30317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2" name="Marcador de texto 2">
            <a:extLst>
              <a:ext uri="{FF2B5EF4-FFF2-40B4-BE49-F238E27FC236}">
                <a16:creationId xmlns:a16="http://schemas.microsoft.com/office/drawing/2014/main" id="{A9521142-0E00-4A34-AB4F-73176F94B0FE}"/>
              </a:ext>
            </a:extLst>
          </p:cNvPr>
          <p:cNvSpPr>
            <a:spLocks noGrp="1"/>
          </p:cNvSpPr>
          <p:nvPr>
            <p:ph type="body" sz="quarter" idx="13" hasCustomPrompt="1"/>
          </p:nvPr>
        </p:nvSpPr>
        <p:spPr>
          <a:xfrm>
            <a:off x="300038" y="296863"/>
            <a:ext cx="5568950" cy="287337"/>
          </a:xfrm>
          <a:prstGeom prst="rect">
            <a:avLst/>
          </a:prstGeom>
        </p:spPr>
        <p:txBody>
          <a:bodyPr>
            <a:noAutofit/>
          </a:bodyPr>
          <a:lstStyle>
            <a:lvl1pPr marL="0" indent="0">
              <a:buNone/>
              <a:defRPr lang="es-ES" sz="2400" kern="1200" dirty="0">
                <a:solidFill>
                  <a:srgbClr val="505050"/>
                </a:solidFill>
                <a:latin typeface="Arial Black" panose="020B0A04020102020204" pitchFamily="34" charset="0"/>
                <a:ea typeface="+mj-ea"/>
                <a:cs typeface="+mj-cs"/>
              </a:defRPr>
            </a:lvl1pPr>
          </a:lstStyle>
          <a:p>
            <a:pPr lvl="0"/>
            <a:r>
              <a:rPr lang="es-ES" dirty="0"/>
              <a:t>TÍTULO DEL PATRÓN</a:t>
            </a:r>
          </a:p>
        </p:txBody>
      </p:sp>
      <p:sp>
        <p:nvSpPr>
          <p:cNvPr id="13" name="Elipse 12">
            <a:extLst>
              <a:ext uri="{FF2B5EF4-FFF2-40B4-BE49-F238E27FC236}">
                <a16:creationId xmlns:a16="http://schemas.microsoft.com/office/drawing/2014/main" id="{8F73B530-774E-4EFF-9C43-0C5F9C2647CA}"/>
              </a:ext>
            </a:extLst>
          </p:cNvPr>
          <p:cNvSpPr/>
          <p:nvPr userDrawn="1"/>
        </p:nvSpPr>
        <p:spPr>
          <a:xfrm>
            <a:off x="3619034" y="1252659"/>
            <a:ext cx="4639056" cy="4639056"/>
          </a:xfrm>
          <a:prstGeom prst="ellipse">
            <a:avLst/>
          </a:prstGeom>
          <a:solidFill>
            <a:srgbClr val="0F1C50">
              <a:alpha val="18824"/>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6785C1"/>
              </a:solidFill>
              <a:latin typeface="+mj-lt"/>
            </a:endParaRPr>
          </a:p>
        </p:txBody>
      </p:sp>
      <p:sp>
        <p:nvSpPr>
          <p:cNvPr id="14" name="Elipse 13">
            <a:extLst>
              <a:ext uri="{FF2B5EF4-FFF2-40B4-BE49-F238E27FC236}">
                <a16:creationId xmlns:a16="http://schemas.microsoft.com/office/drawing/2014/main" id="{A1B512D7-2C0F-4425-806D-87A7B20BCAC8}"/>
              </a:ext>
            </a:extLst>
          </p:cNvPr>
          <p:cNvSpPr/>
          <p:nvPr userDrawn="1"/>
        </p:nvSpPr>
        <p:spPr>
          <a:xfrm>
            <a:off x="4274354" y="1907979"/>
            <a:ext cx="3328416" cy="3328416"/>
          </a:xfrm>
          <a:prstGeom prst="ellipse">
            <a:avLst/>
          </a:prstGeom>
          <a:solidFill>
            <a:srgbClr val="E6B600">
              <a:alpha val="56863"/>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sp>
        <p:nvSpPr>
          <p:cNvPr id="15" name="Elipse 14">
            <a:extLst>
              <a:ext uri="{FF2B5EF4-FFF2-40B4-BE49-F238E27FC236}">
                <a16:creationId xmlns:a16="http://schemas.microsoft.com/office/drawing/2014/main" id="{E6132464-EC3C-4040-B907-3A0E11314AD2}"/>
              </a:ext>
            </a:extLst>
          </p:cNvPr>
          <p:cNvSpPr/>
          <p:nvPr userDrawn="1"/>
        </p:nvSpPr>
        <p:spPr>
          <a:xfrm>
            <a:off x="5011970" y="2645595"/>
            <a:ext cx="1853184" cy="1853184"/>
          </a:xfrm>
          <a:prstGeom prst="ellipse">
            <a:avLst/>
          </a:prstGeom>
          <a:solidFill>
            <a:srgbClr val="0F1C50"/>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cxnSp>
        <p:nvCxnSpPr>
          <p:cNvPr id="16" name="Conector recto 15">
            <a:extLst>
              <a:ext uri="{FF2B5EF4-FFF2-40B4-BE49-F238E27FC236}">
                <a16:creationId xmlns:a16="http://schemas.microsoft.com/office/drawing/2014/main" id="{63F3AAF6-5DD6-4699-9510-8D10F6E0B828}"/>
              </a:ext>
            </a:extLst>
          </p:cNvPr>
          <p:cNvCxnSpPr>
            <a:cxnSpLocks/>
          </p:cNvCxnSpPr>
          <p:nvPr userDrawn="1"/>
        </p:nvCxnSpPr>
        <p:spPr>
          <a:xfrm>
            <a:off x="300038" y="2436588"/>
            <a:ext cx="566344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686270E-508D-46D0-9307-06B1556AA9B9}"/>
              </a:ext>
            </a:extLst>
          </p:cNvPr>
          <p:cNvCxnSpPr>
            <a:cxnSpLocks/>
          </p:cNvCxnSpPr>
          <p:nvPr userDrawn="1"/>
        </p:nvCxnSpPr>
        <p:spPr>
          <a:xfrm>
            <a:off x="6460435" y="5660178"/>
            <a:ext cx="5431528"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DE9C83A8-A844-4752-B412-074D45026249}"/>
              </a:ext>
            </a:extLst>
          </p:cNvPr>
          <p:cNvCxnSpPr>
            <a:cxnSpLocks/>
          </p:cNvCxnSpPr>
          <p:nvPr userDrawn="1"/>
        </p:nvCxnSpPr>
        <p:spPr>
          <a:xfrm>
            <a:off x="5963478" y="3601831"/>
            <a:ext cx="592848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4" name="Marcador de texto 2">
            <a:extLst>
              <a:ext uri="{FF2B5EF4-FFF2-40B4-BE49-F238E27FC236}">
                <a16:creationId xmlns:a16="http://schemas.microsoft.com/office/drawing/2014/main" id="{C08C3BF8-FC5E-4AE8-A730-AFA48BD3AD1A}"/>
              </a:ext>
            </a:extLst>
          </p:cNvPr>
          <p:cNvSpPr>
            <a:spLocks noGrp="1"/>
          </p:cNvSpPr>
          <p:nvPr>
            <p:ph type="body" sz="quarter" idx="21" hasCustomPrompt="1"/>
          </p:nvPr>
        </p:nvSpPr>
        <p:spPr>
          <a:xfrm>
            <a:off x="8530245" y="4006146"/>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s-ES" dirty="0"/>
              <a:t>TÍTULO</a:t>
            </a:r>
          </a:p>
        </p:txBody>
      </p:sp>
      <p:sp>
        <p:nvSpPr>
          <p:cNvPr id="26" name="Título 1">
            <a:extLst>
              <a:ext uri="{FF2B5EF4-FFF2-40B4-BE49-F238E27FC236}">
                <a16:creationId xmlns:a16="http://schemas.microsoft.com/office/drawing/2014/main" id="{BE2CECCB-7680-472D-AC79-7CA7DC94CB3B}"/>
              </a:ext>
            </a:extLst>
          </p:cNvPr>
          <p:cNvSpPr>
            <a:spLocks noGrp="1"/>
          </p:cNvSpPr>
          <p:nvPr>
            <p:ph type="title" hasCustomPrompt="1"/>
          </p:nvPr>
        </p:nvSpPr>
        <p:spPr>
          <a:xfrm>
            <a:off x="300038" y="909196"/>
            <a:ext cx="3243942" cy="513130"/>
          </a:xfrm>
          <a:prstGeom prst="rect">
            <a:avLst/>
          </a:prstGeom>
        </p:spPr>
        <p:txBody>
          <a:bodyPr>
            <a:normAutofit/>
          </a:bodyPr>
          <a:lstStyle>
            <a:lvl1pPr algn="l" rtl="0" fontAlgn="base">
              <a:lnSpc>
                <a:spcPct val="90000"/>
              </a:lnSpc>
              <a:spcBef>
                <a:spcPct val="0"/>
              </a:spcBef>
              <a:spcAft>
                <a:spcPct val="0"/>
              </a:spcAft>
              <a:defRPr lang="es-ES" sz="1600" kern="1200" dirty="0">
                <a:solidFill>
                  <a:srgbClr val="505050"/>
                </a:solidFill>
                <a:latin typeface="Arial Black" panose="020B0A04020102020204" pitchFamily="34" charset="0"/>
                <a:ea typeface="+mj-ea"/>
                <a:cs typeface="+mj-cs"/>
              </a:defRPr>
            </a:lvl1pPr>
          </a:lstStyle>
          <a:p>
            <a:r>
              <a:rPr lang="es-ES" dirty="0"/>
              <a:t>TÍTULO</a:t>
            </a:r>
          </a:p>
        </p:txBody>
      </p:sp>
      <p:sp>
        <p:nvSpPr>
          <p:cNvPr id="33" name="Marcador de texto 2">
            <a:extLst>
              <a:ext uri="{FF2B5EF4-FFF2-40B4-BE49-F238E27FC236}">
                <a16:creationId xmlns:a16="http://schemas.microsoft.com/office/drawing/2014/main" id="{382D4FFD-A997-4029-A30E-69950362B288}"/>
              </a:ext>
            </a:extLst>
          </p:cNvPr>
          <p:cNvSpPr>
            <a:spLocks noGrp="1"/>
          </p:cNvSpPr>
          <p:nvPr>
            <p:ph type="body" sz="quarter" idx="25" hasCustomPrompt="1"/>
          </p:nvPr>
        </p:nvSpPr>
        <p:spPr>
          <a:xfrm>
            <a:off x="8530245" y="1077715"/>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s-ES" dirty="0"/>
              <a:t>TÍTULO</a:t>
            </a:r>
          </a:p>
        </p:txBody>
      </p:sp>
      <p:sp>
        <p:nvSpPr>
          <p:cNvPr id="21" name="Marcador de texto 15">
            <a:extLst>
              <a:ext uri="{FF2B5EF4-FFF2-40B4-BE49-F238E27FC236}">
                <a16:creationId xmlns:a16="http://schemas.microsoft.com/office/drawing/2014/main" id="{35340808-BB2A-4905-A193-B527DBCEF891}"/>
              </a:ext>
            </a:extLst>
          </p:cNvPr>
          <p:cNvSpPr>
            <a:spLocks noGrp="1"/>
          </p:cNvSpPr>
          <p:nvPr>
            <p:ph type="body" sz="quarter" idx="28"/>
          </p:nvPr>
        </p:nvSpPr>
        <p:spPr>
          <a:xfrm>
            <a:off x="8530245" y="1563848"/>
            <a:ext cx="3251184" cy="1747153"/>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5" name="Imagen 24" descr="Logotipo&#10;&#10;Descripción generada automáticamente">
            <a:extLst>
              <a:ext uri="{FF2B5EF4-FFF2-40B4-BE49-F238E27FC236}">
                <a16:creationId xmlns:a16="http://schemas.microsoft.com/office/drawing/2014/main" id="{56315EC1-7DD2-483A-B46C-62635B84DB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021187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Dos objetos">
    <p:spTree>
      <p:nvGrpSpPr>
        <p:cNvPr id="1" name=""/>
        <p:cNvGrpSpPr/>
        <p:nvPr/>
      </p:nvGrpSpPr>
      <p:grpSpPr>
        <a:xfrm>
          <a:off x="0" y="0"/>
          <a:ext cx="0" cy="0"/>
          <a:chOff x="0" y="0"/>
          <a:chExt cx="0" cy="0"/>
        </a:xfrm>
      </p:grpSpPr>
      <p:pic>
        <p:nvPicPr>
          <p:cNvPr id="17" name="Imagen 16" descr="Una persona hablando por teléfono celular&#10;&#10;Descripción generada automáticamente con confianza media">
            <a:extLst>
              <a:ext uri="{FF2B5EF4-FFF2-40B4-BE49-F238E27FC236}">
                <a16:creationId xmlns:a16="http://schemas.microsoft.com/office/drawing/2014/main" id="{7130AD47-6430-401A-B46F-16F4F24898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261" b="12367"/>
          <a:stretch/>
        </p:blipFill>
        <p:spPr>
          <a:xfrm>
            <a:off x="-631022" y="-1"/>
            <a:ext cx="12823022" cy="6953501"/>
          </a:xfrm>
          <a:prstGeom prst="rect">
            <a:avLst/>
          </a:prstGeom>
        </p:spPr>
      </p:pic>
      <p:pic>
        <p:nvPicPr>
          <p:cNvPr id="8" name="Imagen 7">
            <a:extLst>
              <a:ext uri="{FF2B5EF4-FFF2-40B4-BE49-F238E27FC236}">
                <a16:creationId xmlns:a16="http://schemas.microsoft.com/office/drawing/2014/main" id="{58423184-2A25-42BD-BDF1-18ED01219C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022" y="-18127"/>
            <a:ext cx="12192000" cy="6876127"/>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631022" y="0"/>
            <a:ext cx="8687915" cy="6953500"/>
          </a:xfrm>
          <a:prstGeom prst="rect">
            <a:avLst/>
          </a:prstGeom>
        </p:spPr>
      </p:pic>
      <p:sp>
        <p:nvSpPr>
          <p:cNvPr id="15" name="object 15">
            <a:extLst>
              <a:ext uri="{FF2B5EF4-FFF2-40B4-BE49-F238E27FC236}">
                <a16:creationId xmlns:a16="http://schemas.microsoft.com/office/drawing/2014/main" id="{929FC511-1474-4D2B-AB32-44647DF2E59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
        <p:nvSpPr>
          <p:cNvPr id="2" name="Título 1"/>
          <p:cNvSpPr>
            <a:spLocks noGrp="1"/>
          </p:cNvSpPr>
          <p:nvPr userDrawn="1">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dirty="0"/>
              <a:t>HAGA CLIC PARA MODIFICAR EL ESTILO </a:t>
            </a:r>
            <a:br>
              <a:rPr lang="es-ES" dirty="0"/>
            </a:br>
            <a:r>
              <a:rPr lang="es-ES" dirty="0"/>
              <a:t>DE TÍTULO DEL</a:t>
            </a:r>
            <a:br>
              <a:rPr lang="es-ES" dirty="0"/>
            </a:br>
            <a:endParaRPr lang="es-ES" dirty="0"/>
          </a:p>
        </p:txBody>
      </p:sp>
    </p:spTree>
    <p:extLst>
      <p:ext uri="{BB962C8B-B14F-4D97-AF65-F5344CB8AC3E}">
        <p14:creationId xmlns:p14="http://schemas.microsoft.com/office/powerpoint/2010/main" val="4213975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Dos objetos">
    <p:spTree>
      <p:nvGrpSpPr>
        <p:cNvPr id="1" name=""/>
        <p:cNvGrpSpPr/>
        <p:nvPr/>
      </p:nvGrpSpPr>
      <p:grpSpPr>
        <a:xfrm>
          <a:off x="0" y="0"/>
          <a:ext cx="0" cy="0"/>
          <a:chOff x="0" y="0"/>
          <a:chExt cx="0" cy="0"/>
        </a:xfrm>
      </p:grpSpPr>
      <p:pic>
        <p:nvPicPr>
          <p:cNvPr id="10" name="Marcador de posición de imagen 5" descr="Un hombre sentado frente a una pantalla&#10;&#10;Descripción generada automáticamente con confianza media">
            <a:extLst>
              <a:ext uri="{FF2B5EF4-FFF2-40B4-BE49-F238E27FC236}">
                <a16:creationId xmlns:a16="http://schemas.microsoft.com/office/drawing/2014/main" id="{8E876FD2-5151-4686-97B8-B0A9D0033987}"/>
              </a:ext>
            </a:extLst>
          </p:cNvPr>
          <p:cNvPicPr>
            <a:picLocks noChangeAspect="1"/>
          </p:cNvPicPr>
          <p:nvPr userDrawn="1"/>
        </p:nvPicPr>
        <p:blipFill>
          <a:blip r:embed="rId2">
            <a:extLst>
              <a:ext uri="{28A0092B-C50C-407E-A947-70E740481C1C}">
                <a14:useLocalDpi xmlns:a14="http://schemas.microsoft.com/office/drawing/2010/main" val="0"/>
              </a:ext>
            </a:extLst>
          </a:blip>
          <a:srcRect t="49" b="49"/>
          <a:stretch>
            <a:fillRect/>
          </a:stretch>
        </p:blipFill>
        <p:spPr>
          <a:xfrm>
            <a:off x="11201" y="0"/>
            <a:ext cx="12172950" cy="6847765"/>
          </a:xfrm>
          <a:prstGeom prst="rect">
            <a:avLst/>
          </a:prstGeom>
        </p:spPr>
      </p:pic>
      <p:pic>
        <p:nvPicPr>
          <p:cNvPr id="11" name="Imagen 10">
            <a:extLst>
              <a:ext uri="{FF2B5EF4-FFF2-40B4-BE49-F238E27FC236}">
                <a16:creationId xmlns:a16="http://schemas.microsoft.com/office/drawing/2014/main" id="{ADDE2495-76C9-4828-8800-658F56E79D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781800" y="-1269"/>
            <a:ext cx="5410200" cy="6923119"/>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24249" y="-105735"/>
            <a:ext cx="8687915" cy="6953500"/>
          </a:xfrm>
          <a:prstGeom prst="rect">
            <a:avLst/>
          </a:prstGeom>
        </p:spPr>
      </p:pic>
      <p:sp>
        <p:nvSpPr>
          <p:cNvPr id="2" name="Título 1"/>
          <p:cNvSpPr>
            <a:spLocks noGrp="1"/>
          </p:cNvSpPr>
          <p:nvPr>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dirty="0"/>
              <a:t>HAGA CLIC PARA MODIFICAR EL ESTILO </a:t>
            </a:r>
            <a:br>
              <a:rPr lang="es-ES" dirty="0"/>
            </a:br>
            <a:r>
              <a:rPr lang="es-ES" dirty="0"/>
              <a:t>DE TÍTULO DEL</a:t>
            </a:r>
            <a:br>
              <a:rPr lang="es-ES" dirty="0"/>
            </a:br>
            <a:endParaRPr lang="es-ES" dirty="0"/>
          </a:p>
        </p:txBody>
      </p:sp>
      <p:sp>
        <p:nvSpPr>
          <p:cNvPr id="17" name="object 15">
            <a:extLst>
              <a:ext uri="{FF2B5EF4-FFF2-40B4-BE49-F238E27FC236}">
                <a16:creationId xmlns:a16="http://schemas.microsoft.com/office/drawing/2014/main" id="{E94BD247-19FA-4F16-9E9D-BBE068E6BEE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84899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048498" y="109309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4" name="Marcador de contenido 3"/>
          <p:cNvSpPr>
            <a:spLocks noGrp="1"/>
          </p:cNvSpPr>
          <p:nvPr>
            <p:ph sz="half" idx="2"/>
          </p:nvPr>
        </p:nvSpPr>
        <p:spPr>
          <a:xfrm>
            <a:off x="7048498" y="2553595"/>
            <a:ext cx="4305302" cy="2986072"/>
          </a:xfrm>
          <a:prstGeom prst="rect">
            <a:avLst/>
          </a:prstGeom>
        </p:spPr>
        <p:txBody>
          <a:bodyPr>
            <a:normAutofit/>
          </a:bodyPr>
          <a:lstStyle>
            <a:lvl1pPr marL="0" indent="0">
              <a:buFontTx/>
              <a:buNone/>
              <a:defRPr sz="1800">
                <a:solidFill>
                  <a:srgbClr val="505050"/>
                </a:solidFill>
              </a:defRPr>
            </a:lvl1pPr>
            <a:lvl2pPr marL="457200" indent="0">
              <a:buFontTx/>
              <a:buNone/>
              <a:defRPr sz="2000">
                <a:solidFill>
                  <a:srgbClr val="505050"/>
                </a:solidFill>
              </a:defRPr>
            </a:lvl2pPr>
            <a:lvl3pPr marL="914400" indent="0">
              <a:buFontTx/>
              <a:buNone/>
              <a:defRPr sz="18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a:t>Haga clic para modificar los estilos de texto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6335713" cy="6857999"/>
          </a:xfrm>
        </p:spPr>
        <p:txBody>
          <a:bodyPr/>
          <a:lstStyle/>
          <a:p>
            <a:endParaRPr lang="es-ES"/>
          </a:p>
        </p:txBody>
      </p:sp>
      <p:pic>
        <p:nvPicPr>
          <p:cNvPr id="9" name="Imagen 8" descr="Logotipo&#10;&#10;Descripción generada automáticamente">
            <a:extLst>
              <a:ext uri="{FF2B5EF4-FFF2-40B4-BE49-F238E27FC236}">
                <a16:creationId xmlns:a16="http://schemas.microsoft.com/office/drawing/2014/main" id="{EA50A88D-DE79-4AF5-84CB-330A2632EC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902153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pic>
        <p:nvPicPr>
          <p:cNvPr id="6" name="Imagen 5" descr="Imagen borrosa de una persona&#10;&#10;Descripción generada automáticamente con confianza baja">
            <a:extLst>
              <a:ext uri="{FF2B5EF4-FFF2-40B4-BE49-F238E27FC236}">
                <a16:creationId xmlns:a16="http://schemas.microsoft.com/office/drawing/2014/main" id="{9B87BEAE-8AEE-4297-B088-A7A832E7A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pic>
        <p:nvPicPr>
          <p:cNvPr id="7" name="Imagen 6">
            <a:extLst>
              <a:ext uri="{FF2B5EF4-FFF2-40B4-BE49-F238E27FC236}">
                <a16:creationId xmlns:a16="http://schemas.microsoft.com/office/drawing/2014/main" id="{3BF6233B-3FD4-494C-A9C8-A89069F65C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9" name="object 14">
            <a:extLst>
              <a:ext uri="{FF2B5EF4-FFF2-40B4-BE49-F238E27FC236}">
                <a16:creationId xmlns:a16="http://schemas.microsoft.com/office/drawing/2014/main" id="{512755E5-F5F5-4BB3-A275-F3FD19E96561}"/>
              </a:ext>
            </a:extLst>
          </p:cNvPr>
          <p:cNvSpPr/>
          <p:nvPr userDrawn="1"/>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pic>
        <p:nvPicPr>
          <p:cNvPr id="11" name="Imagen 10" descr="Dibujo de un edificio&#10;&#10;Descripción generada automáticamente con confianza media">
            <a:extLst>
              <a:ext uri="{FF2B5EF4-FFF2-40B4-BE49-F238E27FC236}">
                <a16:creationId xmlns:a16="http://schemas.microsoft.com/office/drawing/2014/main" id="{611FE49D-7EF9-420D-AD53-61DD3734792F}"/>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
        <p:nvSpPr>
          <p:cNvPr id="12" name="Título de la presentación"/>
          <p:cNvSpPr txBox="1">
            <a:spLocks noGrp="1"/>
          </p:cNvSpPr>
          <p:nvPr>
            <p:ph type="title" hasCustomPrompt="1"/>
          </p:nvPr>
        </p:nvSpPr>
        <p:spPr>
          <a:xfrm>
            <a:off x="853620" y="2862965"/>
            <a:ext cx="6254752" cy="1684304"/>
          </a:xfrm>
          <a:prstGeom prst="rect">
            <a:avLst/>
          </a:prstGeom>
        </p:spPr>
        <p:txBody>
          <a:bodyPr anchor="b">
            <a:noAutofit/>
          </a:bodyPr>
          <a:lstStyle>
            <a:lvl1pPr>
              <a:defRPr sz="3600" b="1" spc="-116">
                <a:solidFill>
                  <a:schemeClr val="bg1"/>
                </a:solidFill>
                <a:latin typeface="Arial Black" panose="020B0A04020102020204" pitchFamily="34" charset="0"/>
              </a:defRPr>
            </a:lvl1pPr>
          </a:lstStyle>
          <a:p>
            <a:r>
              <a:rPr lang="es-ES" dirty="0"/>
              <a:t>HAGA CLIC PARA MODIFICAR EL ESTILO DE TÍTULO DEL PATRÓN</a:t>
            </a:r>
          </a:p>
        </p:txBody>
      </p:sp>
      <p:sp>
        <p:nvSpPr>
          <p:cNvPr id="8" name="object 15">
            <a:extLst>
              <a:ext uri="{FF2B5EF4-FFF2-40B4-BE49-F238E27FC236}">
                <a16:creationId xmlns:a16="http://schemas.microsoft.com/office/drawing/2014/main" id="{BC70643F-E61B-412A-BCD8-9C4426C7E6E7}"/>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440367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727529" y="1247198"/>
            <a:ext cx="503827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tx1"/>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p:nvPr>
        </p:nvSpPr>
        <p:spPr>
          <a:xfrm>
            <a:off x="727529" y="2773580"/>
            <a:ext cx="5038271" cy="3713739"/>
          </a:xfrm>
          <a:no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8" name="Imagen 7" descr="Imagen que contiene dibujo, señal&#10;&#10;Descripción generada automáticamente">
            <a:extLst>
              <a:ext uri="{FF2B5EF4-FFF2-40B4-BE49-F238E27FC236}">
                <a16:creationId xmlns:a16="http://schemas.microsoft.com/office/drawing/2014/main" id="{1A2C4E82-BE49-42CC-9A65-7E1A5A56A9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9" name="Marcador de posición de imagen 4" descr="Imagen que contiene Interfaz de usuario gráfica&#10;&#10;Descripción generada automáticamente">
            <a:extLst>
              <a:ext uri="{FF2B5EF4-FFF2-40B4-BE49-F238E27FC236}">
                <a16:creationId xmlns:a16="http://schemas.microsoft.com/office/drawing/2014/main" id="{74269998-C94B-422E-A78A-DF85C688357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360007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sp>
        <p:nvSpPr>
          <p:cNvPr id="6" name="Marcador de texto 15">
            <a:extLst>
              <a:ext uri="{FF2B5EF4-FFF2-40B4-BE49-F238E27FC236}">
                <a16:creationId xmlns:a16="http://schemas.microsoft.com/office/drawing/2014/main" id="{6E85101A-A813-46AD-8272-8E594617E952}"/>
              </a:ext>
            </a:extLst>
          </p:cNvPr>
          <p:cNvSpPr>
            <a:spLocks noGrp="1"/>
          </p:cNvSpPr>
          <p:nvPr>
            <p:ph type="body" sz="quarter" idx="17"/>
          </p:nvPr>
        </p:nvSpPr>
        <p:spPr>
          <a:xfrm>
            <a:off x="381000" y="1953087"/>
            <a:ext cx="11538857" cy="1982099"/>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381001" y="252300"/>
            <a:ext cx="571500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4234543"/>
            <a:ext cx="12192000" cy="2623457"/>
          </a:xfrm>
        </p:spPr>
        <p:txBody>
          <a:bodyPr/>
          <a:lstStyle/>
          <a:p>
            <a:endParaRPr lang="es-ES"/>
          </a:p>
        </p:txBody>
      </p:sp>
      <p:pic>
        <p:nvPicPr>
          <p:cNvPr id="8" name="Imagen 7" descr="Logotipo&#10;&#10;Descripción generada automáticamente">
            <a:extLst>
              <a:ext uri="{FF2B5EF4-FFF2-40B4-BE49-F238E27FC236}">
                <a16:creationId xmlns:a16="http://schemas.microsoft.com/office/drawing/2014/main" id="{293F5F4C-88E1-4BAA-B5A5-B5EEEA7757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41621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sp>
        <p:nvSpPr>
          <p:cNvPr id="8" name="Marcador de texto 15">
            <a:extLst>
              <a:ext uri="{FF2B5EF4-FFF2-40B4-BE49-F238E27FC236}">
                <a16:creationId xmlns:a16="http://schemas.microsoft.com/office/drawing/2014/main" id="{2663447C-D565-4A2B-A356-20119B48AC98}"/>
              </a:ext>
            </a:extLst>
          </p:cNvPr>
          <p:cNvSpPr>
            <a:spLocks noGrp="1"/>
          </p:cNvSpPr>
          <p:nvPr>
            <p:ph type="body" sz="quarter" idx="17"/>
          </p:nvPr>
        </p:nvSpPr>
        <p:spPr>
          <a:xfrm>
            <a:off x="381000" y="1311729"/>
            <a:ext cx="11612880" cy="211727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3708400"/>
            <a:ext cx="12192000" cy="3149599"/>
          </a:xfrm>
        </p:spPr>
        <p:txBody>
          <a:bodyPr>
            <a:normAutofit/>
          </a:bodyPr>
          <a:lstStyle>
            <a:lvl1pPr>
              <a:defRPr sz="900">
                <a:solidFill>
                  <a:schemeClr val="tx1"/>
                </a:solidFill>
              </a:defRPr>
            </a:lvl1pPr>
          </a:lstStyle>
          <a:p>
            <a:endParaRPr lang="es-ES"/>
          </a:p>
        </p:txBody>
      </p:sp>
      <p:sp>
        <p:nvSpPr>
          <p:cNvPr id="2" name="Título 1"/>
          <p:cNvSpPr>
            <a:spLocks noGrp="1"/>
          </p:cNvSpPr>
          <p:nvPr>
            <p:ph type="title" hasCustomPrompt="1"/>
          </p:nvPr>
        </p:nvSpPr>
        <p:spPr>
          <a:xfrm>
            <a:off x="381001" y="252300"/>
            <a:ext cx="664464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id="{8F3AC077-4003-4855-98A4-99A34EA1B78A}"/>
              </a:ext>
            </a:extLst>
          </p:cNvPr>
          <p:cNvSpPr>
            <a:spLocks noGrp="1"/>
          </p:cNvSpPr>
          <p:nvPr>
            <p:ph type="body" sz="quarter" idx="13"/>
          </p:nvPr>
        </p:nvSpPr>
        <p:spPr>
          <a:xfrm>
            <a:off x="472609" y="3149600"/>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id="{CD2F57A0-4775-4EA2-A651-FBD57B2B80C7}"/>
              </a:ext>
            </a:extLst>
          </p:cNvPr>
          <p:cNvSpPr>
            <a:spLocks noGrp="1"/>
          </p:cNvSpPr>
          <p:nvPr>
            <p:ph type="body" sz="quarter" idx="14"/>
          </p:nvPr>
        </p:nvSpPr>
        <p:spPr>
          <a:xfrm>
            <a:off x="3169557" y="3149600"/>
            <a:ext cx="2514600" cy="1480250"/>
          </a:xfrm>
          <a:solidFill>
            <a:srgbClr val="6785C1">
              <a:alpha val="89804"/>
            </a:srgbClr>
          </a:solidFill>
        </p:spPr>
        <p:txBody>
          <a:bodyPr vert="horz" lIns="91440" tIns="45720" rIns="91440" bIns="45720" rtlCol="0">
            <a:noAutofit/>
          </a:bodyPr>
          <a:lstStyle>
            <a:lvl1pPr>
              <a:defRPr lang="es-ES" sz="1800" dirty="0">
                <a:solidFill>
                  <a:schemeClr val="bg1"/>
                </a:solidFill>
                <a:latin typeface="Arial Black" panose="020B0A04020102020204" pitchFamily="34" charset="0"/>
              </a:defRPr>
            </a:lvl1pPr>
          </a:lstStyle>
          <a:p>
            <a:pPr marL="0" lvl="0" indent="0">
              <a:buNone/>
            </a:pPr>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id="{A6E06D00-FCBC-40D0-B3F0-FFD96A1AC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61690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Dibujo de un edificio&#10;&#10;Descripción generada automáticamente con confianza media">
            <a:extLst>
              <a:ext uri="{FF2B5EF4-FFF2-40B4-BE49-F238E27FC236}">
                <a16:creationId xmlns:a16="http://schemas.microsoft.com/office/drawing/2014/main" id="{E0EA1D1B-F5E2-46D3-A6E1-F97EF791DEE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28575"/>
            <a:ext cx="8687915" cy="6953500"/>
          </a:xfrm>
          <a:prstGeom prst="rect">
            <a:avLst/>
          </a:prstGeom>
        </p:spPr>
      </p:pic>
      <p:sp>
        <p:nvSpPr>
          <p:cNvPr id="14" name="Título 1">
            <a:extLst>
              <a:ext uri="{FF2B5EF4-FFF2-40B4-BE49-F238E27FC236}">
                <a16:creationId xmlns:a16="http://schemas.microsoft.com/office/drawing/2014/main" id="{F2D8DA50-E13D-465D-8BEE-70F834E75E8D}"/>
              </a:ext>
            </a:extLst>
          </p:cNvPr>
          <p:cNvSpPr>
            <a:spLocks noGrp="1"/>
          </p:cNvSpPr>
          <p:nvPr>
            <p:ph type="title" hasCustomPrompt="1"/>
          </p:nvPr>
        </p:nvSpPr>
        <p:spPr>
          <a:xfrm>
            <a:off x="380999" y="252299"/>
            <a:ext cx="682752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16" name="Marcador de texto 15">
            <a:extLst>
              <a:ext uri="{FF2B5EF4-FFF2-40B4-BE49-F238E27FC236}">
                <a16:creationId xmlns:a16="http://schemas.microsoft.com/office/drawing/2014/main" id="{71D5AB6B-81C7-4BE2-9222-349DEED2B49A}"/>
              </a:ext>
            </a:extLst>
          </p:cNvPr>
          <p:cNvSpPr>
            <a:spLocks noGrp="1"/>
          </p:cNvSpPr>
          <p:nvPr>
            <p:ph type="body" sz="quarter" idx="10"/>
          </p:nvPr>
        </p:nvSpPr>
        <p:spPr>
          <a:xfrm>
            <a:off x="380999" y="1667441"/>
            <a:ext cx="11539538" cy="44226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8" name="Imagen 7" descr="Logotipo&#10;&#10;Descripción generada automáticamente">
            <a:extLst>
              <a:ext uri="{FF2B5EF4-FFF2-40B4-BE49-F238E27FC236}">
                <a16:creationId xmlns:a16="http://schemas.microsoft.com/office/drawing/2014/main" id="{CF47B0E5-89CD-4E47-8C8E-146F286B9E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428255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F2D8DA50-E13D-465D-8BEE-70F834E75E8D}"/>
              </a:ext>
            </a:extLst>
          </p:cNvPr>
          <p:cNvSpPr>
            <a:spLocks noGrp="1"/>
          </p:cNvSpPr>
          <p:nvPr>
            <p:ph type="title" hasCustomPrompt="1"/>
          </p:nvPr>
        </p:nvSpPr>
        <p:spPr>
          <a:xfrm>
            <a:off x="380999" y="252299"/>
            <a:ext cx="7941357"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posición de imagen 4">
            <a:extLst>
              <a:ext uri="{FF2B5EF4-FFF2-40B4-BE49-F238E27FC236}">
                <a16:creationId xmlns:a16="http://schemas.microsoft.com/office/drawing/2014/main" id="{48B3F2D3-3775-4569-B756-41407686E7B7}"/>
              </a:ext>
            </a:extLst>
          </p:cNvPr>
          <p:cNvSpPr>
            <a:spLocks noGrp="1"/>
          </p:cNvSpPr>
          <p:nvPr>
            <p:ph type="pic" sz="quarter" idx="10"/>
          </p:nvPr>
        </p:nvSpPr>
        <p:spPr>
          <a:xfrm>
            <a:off x="0" y="3984170"/>
            <a:ext cx="12192000" cy="2873829"/>
          </a:xfrm>
        </p:spPr>
        <p:txBody>
          <a:bodyPr/>
          <a:lstStyle>
            <a:lvl1pPr marL="0" indent="0">
              <a:buFontTx/>
              <a:buNone/>
              <a:defRPr/>
            </a:lvl1pPr>
          </a:lstStyle>
          <a:p>
            <a:endParaRPr lang="es-ES" dirty="0"/>
          </a:p>
        </p:txBody>
      </p:sp>
      <p:cxnSp>
        <p:nvCxnSpPr>
          <p:cNvPr id="11" name="Conector recto 10">
            <a:extLst>
              <a:ext uri="{FF2B5EF4-FFF2-40B4-BE49-F238E27FC236}">
                <a16:creationId xmlns:a16="http://schemas.microsoft.com/office/drawing/2014/main" id="{6BAF5D76-C2BC-479B-8834-3C1DBDCD6C15}"/>
              </a:ext>
            </a:extLst>
          </p:cNvPr>
          <p:cNvCxnSpPr>
            <a:cxnSpLocks/>
          </p:cNvCxnSpPr>
          <p:nvPr userDrawn="1"/>
        </p:nvCxnSpPr>
        <p:spPr>
          <a:xfrm>
            <a:off x="4166961"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2B6E322-11F2-4D9E-A605-50D880B969D0}"/>
              </a:ext>
            </a:extLst>
          </p:cNvPr>
          <p:cNvCxnSpPr>
            <a:cxnSpLocks/>
          </p:cNvCxnSpPr>
          <p:nvPr userDrawn="1"/>
        </p:nvCxnSpPr>
        <p:spPr>
          <a:xfrm>
            <a:off x="8148864"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CC3DA993-3213-4980-9FF6-565B7CB525F9}"/>
              </a:ext>
            </a:extLst>
          </p:cNvPr>
          <p:cNvSpPr>
            <a:spLocks noGrp="1"/>
          </p:cNvSpPr>
          <p:nvPr>
            <p:ph type="body" sz="quarter" idx="18"/>
          </p:nvPr>
        </p:nvSpPr>
        <p:spPr>
          <a:xfrm>
            <a:off x="43538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5" name="Marcador de texto 15">
            <a:extLst>
              <a:ext uri="{FF2B5EF4-FFF2-40B4-BE49-F238E27FC236}">
                <a16:creationId xmlns:a16="http://schemas.microsoft.com/office/drawing/2014/main" id="{F40C66D9-CCF9-470E-82DC-961E3CED40FD}"/>
              </a:ext>
            </a:extLst>
          </p:cNvPr>
          <p:cNvSpPr>
            <a:spLocks noGrp="1"/>
          </p:cNvSpPr>
          <p:nvPr>
            <p:ph type="body" sz="quarter" idx="19"/>
          </p:nvPr>
        </p:nvSpPr>
        <p:spPr>
          <a:xfrm>
            <a:off x="8322356"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6" name="Marcador de texto 15">
            <a:extLst>
              <a:ext uri="{FF2B5EF4-FFF2-40B4-BE49-F238E27FC236}">
                <a16:creationId xmlns:a16="http://schemas.microsoft.com/office/drawing/2014/main" id="{2E74BD95-056F-4DB3-ABDE-543F9752A25F}"/>
              </a:ext>
            </a:extLst>
          </p:cNvPr>
          <p:cNvSpPr>
            <a:spLocks noGrp="1"/>
          </p:cNvSpPr>
          <p:nvPr>
            <p:ph type="body" sz="quarter" idx="20"/>
          </p:nvPr>
        </p:nvSpPr>
        <p:spPr>
          <a:xfrm>
            <a:off x="397105" y="153681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7" name="Imagen 16" descr="Logotipo&#10;&#10;Descripción generada automáticamente">
            <a:extLst>
              <a:ext uri="{FF2B5EF4-FFF2-40B4-BE49-F238E27FC236}">
                <a16:creationId xmlns:a16="http://schemas.microsoft.com/office/drawing/2014/main" id="{33ED0FDB-3C65-439D-AD70-6199CDD705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pic>
        <p:nvPicPr>
          <p:cNvPr id="19" name="Imagen 18" descr="Dibujo de un edificio&#10;&#10;Descripción generada automáticamente con confianza media">
            <a:extLst>
              <a:ext uri="{FF2B5EF4-FFF2-40B4-BE49-F238E27FC236}">
                <a16:creationId xmlns:a16="http://schemas.microsoft.com/office/drawing/2014/main" id="{5280B4C6-A551-46C3-8530-3447AF8A5992}"/>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Tree>
    <p:extLst>
      <p:ext uri="{BB962C8B-B14F-4D97-AF65-F5344CB8AC3E}">
        <p14:creationId xmlns:p14="http://schemas.microsoft.com/office/powerpoint/2010/main" val="2818206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id="{D8228072-6DE1-4D9F-BAC0-092672D07177}"/>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
        <p:nvSpPr>
          <p:cNvPr id="14" name="Título 1">
            <a:extLst>
              <a:ext uri="{FF2B5EF4-FFF2-40B4-BE49-F238E27FC236}">
                <a16:creationId xmlns:a16="http://schemas.microsoft.com/office/drawing/2014/main" id="{F2D8DA50-E13D-465D-8BEE-70F834E75E8D}"/>
              </a:ext>
            </a:extLst>
          </p:cNvPr>
          <p:cNvSpPr>
            <a:spLocks noGrp="1"/>
          </p:cNvSpPr>
          <p:nvPr>
            <p:ph type="title" hasCustomPrompt="1"/>
          </p:nvPr>
        </p:nvSpPr>
        <p:spPr>
          <a:xfrm>
            <a:off x="380999" y="252299"/>
            <a:ext cx="594360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cxnSp>
        <p:nvCxnSpPr>
          <p:cNvPr id="11" name="Conector recto 10">
            <a:extLst>
              <a:ext uri="{FF2B5EF4-FFF2-40B4-BE49-F238E27FC236}">
                <a16:creationId xmlns:a16="http://schemas.microsoft.com/office/drawing/2014/main" id="{6BAF5D76-C2BC-479B-8834-3C1DBDCD6C15}"/>
              </a:ext>
            </a:extLst>
          </p:cNvPr>
          <p:cNvCxnSpPr>
            <a:cxnSpLocks/>
          </p:cNvCxnSpPr>
          <p:nvPr userDrawn="1"/>
        </p:nvCxnSpPr>
        <p:spPr>
          <a:xfrm>
            <a:off x="4166961"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2B6E322-11F2-4D9E-A605-50D880B969D0}"/>
              </a:ext>
            </a:extLst>
          </p:cNvPr>
          <p:cNvCxnSpPr>
            <a:cxnSpLocks/>
          </p:cNvCxnSpPr>
          <p:nvPr userDrawn="1"/>
        </p:nvCxnSpPr>
        <p:spPr>
          <a:xfrm>
            <a:off x="8148864"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sp>
        <p:nvSpPr>
          <p:cNvPr id="13" name="Marcador de texto 2">
            <a:extLst>
              <a:ext uri="{FF2B5EF4-FFF2-40B4-BE49-F238E27FC236}">
                <a16:creationId xmlns:a16="http://schemas.microsoft.com/office/drawing/2014/main" id="{758E48B6-0140-4E91-96A0-5F7817F66A28}"/>
              </a:ext>
            </a:extLst>
          </p:cNvPr>
          <p:cNvSpPr>
            <a:spLocks noGrp="1" noChangeArrowheads="1"/>
          </p:cNvSpPr>
          <p:nvPr>
            <p:ph idx="14" hasCustomPrompt="1"/>
          </p:nvPr>
        </p:nvSpPr>
        <p:spPr bwMode="auto">
          <a:xfrm>
            <a:off x="8305801"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5" name="Marcador de texto 2">
            <a:extLst>
              <a:ext uri="{FF2B5EF4-FFF2-40B4-BE49-F238E27FC236}">
                <a16:creationId xmlns:a16="http://schemas.microsoft.com/office/drawing/2014/main" id="{2964890B-B619-476B-9E8E-3499E289DF7B}"/>
              </a:ext>
            </a:extLst>
          </p:cNvPr>
          <p:cNvSpPr>
            <a:spLocks noGrp="1" noChangeArrowheads="1"/>
          </p:cNvSpPr>
          <p:nvPr>
            <p:ph idx="15" hasCustomPrompt="1"/>
          </p:nvPr>
        </p:nvSpPr>
        <p:spPr bwMode="auto">
          <a:xfrm>
            <a:off x="380999"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6" name="Marcador de texto 2">
            <a:extLst>
              <a:ext uri="{FF2B5EF4-FFF2-40B4-BE49-F238E27FC236}">
                <a16:creationId xmlns:a16="http://schemas.microsoft.com/office/drawing/2014/main" id="{DF555FD4-1B27-4827-8641-4333A2E0E07E}"/>
              </a:ext>
            </a:extLst>
          </p:cNvPr>
          <p:cNvSpPr>
            <a:spLocks noGrp="1" noChangeArrowheads="1"/>
          </p:cNvSpPr>
          <p:nvPr>
            <p:ph idx="16" hasCustomPrompt="1"/>
          </p:nvPr>
        </p:nvSpPr>
        <p:spPr bwMode="auto">
          <a:xfrm>
            <a:off x="4640752" y="3958486"/>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7" name="Marcador de texto 15">
            <a:extLst>
              <a:ext uri="{FF2B5EF4-FFF2-40B4-BE49-F238E27FC236}">
                <a16:creationId xmlns:a16="http://schemas.microsoft.com/office/drawing/2014/main" id="{C694AD83-8AEF-4EAD-BABA-8A412A17D94F}"/>
              </a:ext>
            </a:extLst>
          </p:cNvPr>
          <p:cNvSpPr>
            <a:spLocks noGrp="1"/>
          </p:cNvSpPr>
          <p:nvPr>
            <p:ph type="body" sz="quarter" idx="17"/>
          </p:nvPr>
        </p:nvSpPr>
        <p:spPr>
          <a:xfrm>
            <a:off x="397105"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8" name="Marcador de texto 15">
            <a:extLst>
              <a:ext uri="{FF2B5EF4-FFF2-40B4-BE49-F238E27FC236}">
                <a16:creationId xmlns:a16="http://schemas.microsoft.com/office/drawing/2014/main" id="{E22E6DA1-2B1B-4C29-98C1-BA80EEDB6524}"/>
              </a:ext>
            </a:extLst>
          </p:cNvPr>
          <p:cNvSpPr>
            <a:spLocks noGrp="1"/>
          </p:cNvSpPr>
          <p:nvPr>
            <p:ph type="body" sz="quarter" idx="18"/>
          </p:nvPr>
        </p:nvSpPr>
        <p:spPr>
          <a:xfrm>
            <a:off x="43284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id="{CB345580-03C8-4273-A7E1-60FADF6C9EF0}"/>
              </a:ext>
            </a:extLst>
          </p:cNvPr>
          <p:cNvSpPr>
            <a:spLocks noGrp="1"/>
          </p:cNvSpPr>
          <p:nvPr>
            <p:ph type="body" sz="quarter" idx="19"/>
          </p:nvPr>
        </p:nvSpPr>
        <p:spPr>
          <a:xfrm>
            <a:off x="8298317"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1" name="Imagen 20" descr="Logotipo&#10;&#10;Descripción generada automáticamente">
            <a:extLst>
              <a:ext uri="{FF2B5EF4-FFF2-40B4-BE49-F238E27FC236}">
                <a16:creationId xmlns:a16="http://schemas.microsoft.com/office/drawing/2014/main" id="{77BB8F6F-2FB4-471E-A6C1-2B23944BD6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616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id="{D8228072-6DE1-4D9F-BAC0-092672D07177}"/>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
        <p:nvSpPr>
          <p:cNvPr id="14" name="Título 1">
            <a:extLst>
              <a:ext uri="{FF2B5EF4-FFF2-40B4-BE49-F238E27FC236}">
                <a16:creationId xmlns:a16="http://schemas.microsoft.com/office/drawing/2014/main" id="{F2D8DA50-E13D-465D-8BEE-70F834E75E8D}"/>
              </a:ext>
            </a:extLst>
          </p:cNvPr>
          <p:cNvSpPr>
            <a:spLocks noGrp="1"/>
          </p:cNvSpPr>
          <p:nvPr>
            <p:ph type="title" hasCustomPrompt="1"/>
          </p:nvPr>
        </p:nvSpPr>
        <p:spPr>
          <a:xfrm>
            <a:off x="380999" y="252299"/>
            <a:ext cx="594360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cxnSp>
        <p:nvCxnSpPr>
          <p:cNvPr id="11" name="Conector recto 10">
            <a:extLst>
              <a:ext uri="{FF2B5EF4-FFF2-40B4-BE49-F238E27FC236}">
                <a16:creationId xmlns:a16="http://schemas.microsoft.com/office/drawing/2014/main" id="{6BAF5D76-C2BC-479B-8834-3C1DBDCD6C15}"/>
              </a:ext>
            </a:extLst>
          </p:cNvPr>
          <p:cNvCxnSpPr>
            <a:cxnSpLocks/>
          </p:cNvCxnSpPr>
          <p:nvPr userDrawn="1"/>
        </p:nvCxnSpPr>
        <p:spPr>
          <a:xfrm>
            <a:off x="4166961"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2B6E322-11F2-4D9E-A605-50D880B969D0}"/>
              </a:ext>
            </a:extLst>
          </p:cNvPr>
          <p:cNvCxnSpPr>
            <a:cxnSpLocks/>
          </p:cNvCxnSpPr>
          <p:nvPr userDrawn="1"/>
        </p:nvCxnSpPr>
        <p:spPr>
          <a:xfrm>
            <a:off x="8148864"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sp>
        <p:nvSpPr>
          <p:cNvPr id="13" name="Marcador de texto 2">
            <a:extLst>
              <a:ext uri="{FF2B5EF4-FFF2-40B4-BE49-F238E27FC236}">
                <a16:creationId xmlns:a16="http://schemas.microsoft.com/office/drawing/2014/main" id="{758E48B6-0140-4E91-96A0-5F7817F66A28}"/>
              </a:ext>
            </a:extLst>
          </p:cNvPr>
          <p:cNvSpPr>
            <a:spLocks noGrp="1" noChangeArrowheads="1"/>
          </p:cNvSpPr>
          <p:nvPr>
            <p:ph idx="14" hasCustomPrompt="1"/>
          </p:nvPr>
        </p:nvSpPr>
        <p:spPr bwMode="auto">
          <a:xfrm>
            <a:off x="8305801"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5" name="Marcador de texto 2">
            <a:extLst>
              <a:ext uri="{FF2B5EF4-FFF2-40B4-BE49-F238E27FC236}">
                <a16:creationId xmlns:a16="http://schemas.microsoft.com/office/drawing/2014/main" id="{2964890B-B619-476B-9E8E-3499E289DF7B}"/>
              </a:ext>
            </a:extLst>
          </p:cNvPr>
          <p:cNvSpPr>
            <a:spLocks noGrp="1" noChangeArrowheads="1"/>
          </p:cNvSpPr>
          <p:nvPr>
            <p:ph idx="15" hasCustomPrompt="1"/>
          </p:nvPr>
        </p:nvSpPr>
        <p:spPr bwMode="auto">
          <a:xfrm>
            <a:off x="380999"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6" name="Marcador de texto 2">
            <a:extLst>
              <a:ext uri="{FF2B5EF4-FFF2-40B4-BE49-F238E27FC236}">
                <a16:creationId xmlns:a16="http://schemas.microsoft.com/office/drawing/2014/main" id="{DF555FD4-1B27-4827-8641-4333A2E0E07E}"/>
              </a:ext>
            </a:extLst>
          </p:cNvPr>
          <p:cNvSpPr>
            <a:spLocks noGrp="1" noChangeArrowheads="1"/>
          </p:cNvSpPr>
          <p:nvPr>
            <p:ph idx="16" hasCustomPrompt="1"/>
          </p:nvPr>
        </p:nvSpPr>
        <p:spPr bwMode="auto">
          <a:xfrm>
            <a:off x="4640752" y="3958486"/>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7" name="Marcador de texto 15">
            <a:extLst>
              <a:ext uri="{FF2B5EF4-FFF2-40B4-BE49-F238E27FC236}">
                <a16:creationId xmlns:a16="http://schemas.microsoft.com/office/drawing/2014/main" id="{C694AD83-8AEF-4EAD-BABA-8A412A17D94F}"/>
              </a:ext>
            </a:extLst>
          </p:cNvPr>
          <p:cNvSpPr>
            <a:spLocks noGrp="1"/>
          </p:cNvSpPr>
          <p:nvPr>
            <p:ph type="body" sz="quarter" idx="17"/>
          </p:nvPr>
        </p:nvSpPr>
        <p:spPr>
          <a:xfrm>
            <a:off x="397105"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8" name="Marcador de texto 15">
            <a:extLst>
              <a:ext uri="{FF2B5EF4-FFF2-40B4-BE49-F238E27FC236}">
                <a16:creationId xmlns:a16="http://schemas.microsoft.com/office/drawing/2014/main" id="{E22E6DA1-2B1B-4C29-98C1-BA80EEDB6524}"/>
              </a:ext>
            </a:extLst>
          </p:cNvPr>
          <p:cNvSpPr>
            <a:spLocks noGrp="1"/>
          </p:cNvSpPr>
          <p:nvPr>
            <p:ph type="body" sz="quarter" idx="18"/>
          </p:nvPr>
        </p:nvSpPr>
        <p:spPr>
          <a:xfrm>
            <a:off x="43284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id="{CB345580-03C8-4273-A7E1-60FADF6C9EF0}"/>
              </a:ext>
            </a:extLst>
          </p:cNvPr>
          <p:cNvSpPr>
            <a:spLocks noGrp="1"/>
          </p:cNvSpPr>
          <p:nvPr>
            <p:ph type="body" sz="quarter" idx="19"/>
          </p:nvPr>
        </p:nvSpPr>
        <p:spPr>
          <a:xfrm>
            <a:off x="8298317"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1" name="Imagen 20" descr="Logotipo&#10;&#10;Descripción generada automáticamente">
            <a:extLst>
              <a:ext uri="{FF2B5EF4-FFF2-40B4-BE49-F238E27FC236}">
                <a16:creationId xmlns:a16="http://schemas.microsoft.com/office/drawing/2014/main" id="{77BB8F6F-2FB4-471E-A6C1-2B23944BD6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2802250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9D0A6FC-EFA3-4DFE-9653-98A3879DA8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F7BE030-87AE-427C-ACBC-7B06529523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2BF9331-6840-434F-B621-12DFE03D3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27088-428B-4ACA-BA78-9A0C3D28AC70}" type="datetimeFigureOut">
              <a:rPr lang="es-ES" smtClean="0"/>
              <a:t>17/11/2022</a:t>
            </a:fld>
            <a:endParaRPr lang="es-ES"/>
          </a:p>
        </p:txBody>
      </p:sp>
      <p:sp>
        <p:nvSpPr>
          <p:cNvPr id="5" name="Marcador de pie de página 4">
            <a:extLst>
              <a:ext uri="{FF2B5EF4-FFF2-40B4-BE49-F238E27FC236}">
                <a16:creationId xmlns:a16="http://schemas.microsoft.com/office/drawing/2014/main" id="{288AAC71-5381-401B-9CE9-9723132417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91A468C-3ECE-4EC9-A72D-CF2248D54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CC7F5-E638-4E97-9412-7505BCA35B87}" type="slidenum">
              <a:rPr lang="es-ES" smtClean="0"/>
              <a:t>‹Nº›</a:t>
            </a:fld>
            <a:endParaRPr lang="es-ES"/>
          </a:p>
        </p:txBody>
      </p:sp>
    </p:spTree>
    <p:extLst>
      <p:ext uri="{BB962C8B-B14F-4D97-AF65-F5344CB8AC3E}">
        <p14:creationId xmlns:p14="http://schemas.microsoft.com/office/powerpoint/2010/main" val="349371373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7" r:id="rId3"/>
    <p:sldLayoutId id="2147483663" r:id="rId4"/>
    <p:sldLayoutId id="2147483664" r:id="rId5"/>
    <p:sldLayoutId id="2147483649" r:id="rId6"/>
    <p:sldLayoutId id="2147483666" r:id="rId7"/>
    <p:sldLayoutId id="2147483678" r:id="rId8"/>
    <p:sldLayoutId id="2147483680" r:id="rId9"/>
    <p:sldLayoutId id="2147483667" r:id="rId10"/>
    <p:sldLayoutId id="2147483668" r:id="rId11"/>
    <p:sldLayoutId id="2147483669" r:id="rId12"/>
    <p:sldLayoutId id="2147483670" r:id="rId13"/>
    <p:sldLayoutId id="2147483671" r:id="rId14"/>
    <p:sldLayoutId id="2147483672" r:id="rId15"/>
    <p:sldLayoutId id="2147483673" r:id="rId16"/>
    <p:sldLayoutId id="2147483676" r:id="rId17"/>
    <p:sldLayoutId id="2147483674" r:id="rId18"/>
    <p:sldLayoutId id="2147483679" r:id="rId19"/>
    <p:sldLayoutId id="214748367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docs.sonarqube.org/latest/analysis/scan/sonarscanner/" TargetMode="External"/><Relationship Id="rId2" Type="http://schemas.openxmlformats.org/officeDocument/2006/relationships/hyperlink" Target="https://www.sonarqube.org/downloads/" TargetMode="Externa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9D8FFEDC-2BC2-401E-9475-7BD57CB58E78}"/>
              </a:ext>
            </a:extLst>
          </p:cNvPr>
          <p:cNvSpPr>
            <a:spLocks noGrp="1"/>
          </p:cNvSpPr>
          <p:nvPr>
            <p:ph type="body" sz="quarter" idx="4294967295"/>
          </p:nvPr>
        </p:nvSpPr>
        <p:spPr>
          <a:xfrm>
            <a:off x="600671" y="4900322"/>
            <a:ext cx="8635926" cy="774307"/>
          </a:xfrm>
        </p:spPr>
        <p:txBody>
          <a:bodyPr>
            <a:normAutofit fontScale="85000" lnSpcReduction="20000"/>
          </a:bodyPr>
          <a:lstStyle/>
          <a:p>
            <a:pPr marL="0" indent="0">
              <a:buNone/>
            </a:pPr>
            <a:r>
              <a:rPr lang="es-ES" dirty="0">
                <a:solidFill>
                  <a:schemeClr val="bg1"/>
                </a:solidFill>
              </a:rPr>
              <a:t>Ken Rivera Salgado – </a:t>
            </a:r>
            <a:r>
              <a:rPr lang="es-ES" dirty="0" err="1">
                <a:solidFill>
                  <a:schemeClr val="bg1"/>
                </a:solidFill>
              </a:rPr>
              <a:t>Tech</a:t>
            </a:r>
            <a:r>
              <a:rPr lang="es-ES" dirty="0">
                <a:solidFill>
                  <a:schemeClr val="bg1"/>
                </a:solidFill>
              </a:rPr>
              <a:t> </a:t>
            </a:r>
            <a:r>
              <a:rPr lang="es-ES" dirty="0" err="1">
                <a:solidFill>
                  <a:schemeClr val="bg1"/>
                </a:solidFill>
              </a:rPr>
              <a:t>Ambassador</a:t>
            </a:r>
            <a:endParaRPr lang="es-ES" dirty="0">
              <a:solidFill>
                <a:schemeClr val="bg1"/>
              </a:solidFill>
            </a:endParaRPr>
          </a:p>
          <a:p>
            <a:pPr marL="0" indent="0">
              <a:buNone/>
            </a:pPr>
            <a:r>
              <a:rPr lang="es-ES" dirty="0">
                <a:solidFill>
                  <a:schemeClr val="bg1"/>
                </a:solidFill>
              </a:rPr>
              <a:t>Pedro Briceño – ITO2</a:t>
            </a:r>
          </a:p>
        </p:txBody>
      </p:sp>
      <p:sp>
        <p:nvSpPr>
          <p:cNvPr id="7" name="Título 6">
            <a:extLst>
              <a:ext uri="{FF2B5EF4-FFF2-40B4-BE49-F238E27FC236}">
                <a16:creationId xmlns:a16="http://schemas.microsoft.com/office/drawing/2014/main" id="{BC2011F4-0288-473A-AC21-F6DAF9E7079B}"/>
              </a:ext>
            </a:extLst>
          </p:cNvPr>
          <p:cNvSpPr>
            <a:spLocks noGrp="1"/>
          </p:cNvSpPr>
          <p:nvPr>
            <p:ph type="title"/>
          </p:nvPr>
        </p:nvSpPr>
        <p:spPr/>
        <p:txBody>
          <a:bodyPr/>
          <a:lstStyle/>
          <a:p>
            <a:r>
              <a:rPr lang="es-ES" dirty="0" err="1"/>
              <a:t>Sonarqube</a:t>
            </a:r>
            <a:endParaRPr lang="es-ES" dirty="0"/>
          </a:p>
        </p:txBody>
      </p:sp>
      <p:sp>
        <p:nvSpPr>
          <p:cNvPr id="8" name="Marcador de texto 7">
            <a:extLst>
              <a:ext uri="{FF2B5EF4-FFF2-40B4-BE49-F238E27FC236}">
                <a16:creationId xmlns:a16="http://schemas.microsoft.com/office/drawing/2014/main" id="{2FD444D2-F012-476F-A205-BF72F727B6A7}"/>
              </a:ext>
            </a:extLst>
          </p:cNvPr>
          <p:cNvSpPr>
            <a:spLocks noGrp="1"/>
          </p:cNvSpPr>
          <p:nvPr>
            <p:ph type="body" sz="quarter" idx="1"/>
          </p:nvPr>
        </p:nvSpPr>
        <p:spPr/>
        <p:txBody>
          <a:bodyPr/>
          <a:lstStyle/>
          <a:p>
            <a:r>
              <a:rPr lang="es-ES" dirty="0"/>
              <a:t>Herramienta para desarrolladores</a:t>
            </a:r>
          </a:p>
        </p:txBody>
      </p:sp>
    </p:spTree>
    <p:extLst>
      <p:ext uri="{BB962C8B-B14F-4D97-AF65-F5344CB8AC3E}">
        <p14:creationId xmlns:p14="http://schemas.microsoft.com/office/powerpoint/2010/main" val="2717375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Métricas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11289891" cy="4938260"/>
          </a:xfrm>
        </p:spPr>
        <p:txBody>
          <a:bodyPr/>
          <a:lstStyle/>
          <a:p>
            <a:pPr algn="l"/>
            <a:r>
              <a:rPr lang="es-ES" b="1" i="0" dirty="0">
                <a:solidFill>
                  <a:srgbClr val="292929"/>
                </a:solidFill>
                <a:effectLst/>
                <a:latin typeface="sohne"/>
              </a:rPr>
              <a:t>Complejidad ciclomática</a:t>
            </a:r>
          </a:p>
          <a:p>
            <a:pPr algn="l"/>
            <a:r>
              <a:rPr lang="es-ES" b="0" i="0" dirty="0">
                <a:solidFill>
                  <a:srgbClr val="292929"/>
                </a:solidFill>
                <a:effectLst/>
                <a:latin typeface="source-serif-pro"/>
              </a:rPr>
              <a:t>Es una métrica de calidad software basada en el cálculo del número de caminos independientes que tiene nuestro código.</a:t>
            </a:r>
          </a:p>
          <a:p>
            <a:pPr algn="l"/>
            <a:r>
              <a:rPr lang="es-ES" b="0" i="0" dirty="0">
                <a:solidFill>
                  <a:srgbClr val="292929"/>
                </a:solidFill>
                <a:effectLst/>
                <a:latin typeface="source-serif-pro"/>
              </a:rPr>
              <a:t>Cuanto más compleja sea la lógica de un código, más difícil será de entender, mantener y probar.</a:t>
            </a:r>
          </a:p>
          <a:p>
            <a:pPr algn="l"/>
            <a:endParaRPr lang="es-ES" dirty="0">
              <a:solidFill>
                <a:srgbClr val="292929"/>
              </a:solidFill>
              <a:latin typeface="source-serif-pro"/>
            </a:endParaRPr>
          </a:p>
          <a:p>
            <a:pPr algn="l"/>
            <a:r>
              <a:rPr lang="es-ES" b="1" i="0" dirty="0">
                <a:solidFill>
                  <a:srgbClr val="292929"/>
                </a:solidFill>
                <a:effectLst/>
                <a:latin typeface="sohne"/>
              </a:rPr>
              <a:t>Comentarios</a:t>
            </a:r>
          </a:p>
          <a:p>
            <a:pPr algn="l"/>
            <a:r>
              <a:rPr lang="es-ES" b="0" i="0" dirty="0">
                <a:solidFill>
                  <a:srgbClr val="292929"/>
                </a:solidFill>
                <a:effectLst/>
                <a:latin typeface="source-serif-pro"/>
              </a:rPr>
              <a:t>Los comentarios son añadidos usualmente con el propósito de hacer el código fuente más fácil de entender con vistas a su mantenimiento o reutilización.</a:t>
            </a:r>
          </a:p>
          <a:p>
            <a:pPr algn="l"/>
            <a:r>
              <a:rPr lang="es-ES" b="0" i="0" dirty="0">
                <a:solidFill>
                  <a:srgbClr val="292929"/>
                </a:solidFill>
                <a:effectLst/>
                <a:latin typeface="source-serif-pro"/>
              </a:rPr>
              <a:t>Una mala o escasa documentación puede convertir el mantenimiento del código en una tarea muy costosa.</a:t>
            </a:r>
          </a:p>
          <a:p>
            <a:pPr algn="l"/>
            <a:r>
              <a:rPr lang="es-ES" b="0" i="0" dirty="0">
                <a:solidFill>
                  <a:srgbClr val="292929"/>
                </a:solidFill>
                <a:effectLst/>
                <a:latin typeface="source-serif-pro"/>
              </a:rPr>
              <a:t>Al igual que ocurre con los tests, un gran porcentaje de comentarios no asegura calidad. Los comentarios deben ser buenos y aclaratorios explicando interfaces públicas, pero no lógica ni diseño.</a:t>
            </a: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spTree>
    <p:extLst>
      <p:ext uri="{BB962C8B-B14F-4D97-AF65-F5344CB8AC3E}">
        <p14:creationId xmlns:p14="http://schemas.microsoft.com/office/powerpoint/2010/main" val="4220678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Métricas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11289891" cy="4938260"/>
          </a:xfrm>
        </p:spPr>
        <p:txBody>
          <a:bodyPr/>
          <a:lstStyle/>
          <a:p>
            <a:pPr algn="l"/>
            <a:r>
              <a:rPr lang="es-ES" b="1" i="0" dirty="0">
                <a:solidFill>
                  <a:srgbClr val="292929"/>
                </a:solidFill>
                <a:effectLst/>
                <a:latin typeface="sohne"/>
              </a:rPr>
              <a:t>Tests unitarios y de integración</a:t>
            </a:r>
          </a:p>
          <a:p>
            <a:pPr algn="l"/>
            <a:r>
              <a:rPr lang="es-ES" b="0" i="0" dirty="0">
                <a:solidFill>
                  <a:srgbClr val="292929"/>
                </a:solidFill>
                <a:effectLst/>
                <a:latin typeface="source-serif-pro"/>
              </a:rPr>
              <a:t>Son una forma de comprobar el correcto funcionamiento de una unidad de código y de la integración de mismos.</a:t>
            </a:r>
          </a:p>
          <a:p>
            <a:pPr algn="l"/>
            <a:r>
              <a:rPr lang="es-ES" b="0" i="0" dirty="0">
                <a:solidFill>
                  <a:srgbClr val="292929"/>
                </a:solidFill>
                <a:effectLst/>
                <a:latin typeface="source-serif-pro"/>
              </a:rPr>
              <a:t>Facilitan los cambios en la aplicación, ya que las pruebas nos aseguran que los nuevos cambios no han introducido errores en partes de código desarrolladas anteriormente y que están cubiertas por estos.</a:t>
            </a:r>
          </a:p>
          <a:p>
            <a:pPr algn="l"/>
            <a:r>
              <a:rPr lang="es-ES" b="0" i="0" dirty="0">
                <a:solidFill>
                  <a:srgbClr val="292929"/>
                </a:solidFill>
                <a:effectLst/>
                <a:latin typeface="source-serif-pro"/>
              </a:rPr>
              <a:t>Por otro lado, documentan el código, siendo un libro abierto sobre el funcionamiento del código.</a:t>
            </a:r>
          </a:p>
          <a:p>
            <a:pPr algn="l"/>
            <a:endParaRPr lang="es-ES" dirty="0">
              <a:solidFill>
                <a:srgbClr val="292929"/>
              </a:solidFill>
              <a:latin typeface="source-serif-pro"/>
            </a:endParaRP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spTree>
    <p:extLst>
      <p:ext uri="{BB962C8B-B14F-4D97-AF65-F5344CB8AC3E}">
        <p14:creationId xmlns:p14="http://schemas.microsoft.com/office/powerpoint/2010/main" val="56937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Métricas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3502743" cy="4938260"/>
          </a:xfrm>
        </p:spPr>
        <p:txBody>
          <a:bodyPr/>
          <a:lstStyle/>
          <a:p>
            <a:pPr algn="l"/>
            <a:r>
              <a:rPr lang="es-ES" b="1" i="0" dirty="0">
                <a:solidFill>
                  <a:srgbClr val="292929"/>
                </a:solidFill>
                <a:effectLst/>
                <a:latin typeface="sohne"/>
              </a:rPr>
              <a:t>Cobertura de código (</a:t>
            </a:r>
            <a:r>
              <a:rPr lang="es-ES" b="1" i="0" dirty="0" err="1">
                <a:solidFill>
                  <a:srgbClr val="292929"/>
                </a:solidFill>
                <a:effectLst/>
                <a:latin typeface="sohne"/>
              </a:rPr>
              <a:t>Coverage</a:t>
            </a:r>
            <a:r>
              <a:rPr lang="es-ES" b="1" i="0" dirty="0">
                <a:solidFill>
                  <a:srgbClr val="292929"/>
                </a:solidFill>
                <a:effectLst/>
                <a:latin typeface="sohne"/>
              </a:rPr>
              <a:t>)</a:t>
            </a:r>
          </a:p>
          <a:p>
            <a:pPr algn="l"/>
            <a:r>
              <a:rPr lang="es-ES" b="0" i="0" dirty="0">
                <a:solidFill>
                  <a:srgbClr val="292929"/>
                </a:solidFill>
                <a:effectLst/>
                <a:latin typeface="source-serif-pro"/>
              </a:rPr>
              <a:t>La cobertura de código es una medida que nos indica el porcentaje de código validado por los tests. Generalmente con una mayor cobertura aseguramos que no se introducen errores en una mayor parte del código, pero esto dependerá de la funcionalidad real que cubran los tests.</a:t>
            </a: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pic>
        <p:nvPicPr>
          <p:cNvPr id="6146" name="Picture 2">
            <a:extLst>
              <a:ext uri="{FF2B5EF4-FFF2-40B4-BE49-F238E27FC236}">
                <a16:creationId xmlns:a16="http://schemas.microsoft.com/office/drawing/2014/main" id="{4195367D-3764-6352-8EFD-9377F9B02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062" y="1332886"/>
            <a:ext cx="6796745" cy="49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966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Métricas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3502743" cy="4938260"/>
          </a:xfrm>
        </p:spPr>
        <p:txBody>
          <a:bodyPr/>
          <a:lstStyle/>
          <a:p>
            <a:pPr algn="l"/>
            <a:r>
              <a:rPr lang="es-ES" b="1" i="0" dirty="0">
                <a:solidFill>
                  <a:srgbClr val="292929"/>
                </a:solidFill>
                <a:effectLst/>
                <a:latin typeface="sohne"/>
              </a:rPr>
              <a:t>Cobertura de código (</a:t>
            </a:r>
            <a:r>
              <a:rPr lang="es-ES" b="1" i="0" dirty="0" err="1">
                <a:solidFill>
                  <a:srgbClr val="292929"/>
                </a:solidFill>
                <a:effectLst/>
                <a:latin typeface="sohne"/>
              </a:rPr>
              <a:t>Coverage</a:t>
            </a:r>
            <a:r>
              <a:rPr lang="es-ES" b="1" i="0" dirty="0">
                <a:solidFill>
                  <a:srgbClr val="292929"/>
                </a:solidFill>
                <a:effectLst/>
                <a:latin typeface="sohne"/>
              </a:rPr>
              <a:t>)</a:t>
            </a:r>
          </a:p>
          <a:p>
            <a:pPr algn="l"/>
            <a:r>
              <a:rPr lang="es-ES" b="0" i="0" dirty="0">
                <a:solidFill>
                  <a:srgbClr val="292929"/>
                </a:solidFill>
                <a:effectLst/>
                <a:latin typeface="source-serif-pro"/>
              </a:rPr>
              <a:t>La cobertura de código es una medida que nos indica el porcentaje de código validado por los tests. Generalmente con una mayor cobertura aseguramos que no se introducen errores en una mayor parte del código, pero esto dependerá de la funcionalidad real que cubran los tests.</a:t>
            </a: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spTree>
    <p:extLst>
      <p:ext uri="{BB962C8B-B14F-4D97-AF65-F5344CB8AC3E}">
        <p14:creationId xmlns:p14="http://schemas.microsoft.com/office/powerpoint/2010/main" val="1576210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err="1"/>
              <a:t>Checkstyle</a:t>
            </a:r>
            <a:r>
              <a:rPr lang="es-ES" dirty="0"/>
              <a:t>, PMD y </a:t>
            </a:r>
            <a:r>
              <a:rPr lang="es-ES" dirty="0" err="1"/>
              <a:t>Findbugs</a:t>
            </a:r>
            <a:endParaRPr lang="es-ES" dirty="0"/>
          </a:p>
        </p:txBody>
      </p:sp>
      <p:pic>
        <p:nvPicPr>
          <p:cNvPr id="7170" name="Picture 2">
            <a:extLst>
              <a:ext uri="{FF2B5EF4-FFF2-40B4-BE49-F238E27FC236}">
                <a16:creationId xmlns:a16="http://schemas.microsoft.com/office/drawing/2014/main" id="{7CCF4BB3-27BD-4656-728E-70BB3E6A7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62" y="2184565"/>
            <a:ext cx="10163175" cy="40005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DF7376DD-8B77-DC1D-7791-B75EB868D911}"/>
              </a:ext>
            </a:extLst>
          </p:cNvPr>
          <p:cNvSpPr>
            <a:spLocks noGrp="1"/>
          </p:cNvSpPr>
          <p:nvPr>
            <p:ph type="body" sz="quarter" idx="10"/>
          </p:nvPr>
        </p:nvSpPr>
        <p:spPr>
          <a:xfrm>
            <a:off x="380999" y="1293816"/>
            <a:ext cx="11539538" cy="674440"/>
          </a:xfrm>
        </p:spPr>
        <p:txBody>
          <a:bodyPr/>
          <a:lstStyle/>
          <a:p>
            <a:r>
              <a:rPr lang="es-ES" b="0" i="0" dirty="0" err="1">
                <a:solidFill>
                  <a:srgbClr val="585858"/>
                </a:solidFill>
                <a:effectLst/>
                <a:latin typeface="Graphik"/>
              </a:rPr>
              <a:t>Sonarqube</a:t>
            </a:r>
            <a:r>
              <a:rPr lang="es-ES" b="0" i="0" dirty="0">
                <a:solidFill>
                  <a:srgbClr val="585858"/>
                </a:solidFill>
                <a:effectLst/>
                <a:latin typeface="Graphik"/>
              </a:rPr>
              <a:t> usa diversas herramientas de análisis estático como </a:t>
            </a:r>
            <a:r>
              <a:rPr lang="es-ES" b="0" i="0" dirty="0" err="1">
                <a:solidFill>
                  <a:srgbClr val="585858"/>
                </a:solidFill>
                <a:effectLst/>
                <a:latin typeface="Graphik"/>
              </a:rPr>
              <a:t>Checkstyle</a:t>
            </a:r>
            <a:r>
              <a:rPr lang="es-ES" b="0" i="0" dirty="0">
                <a:solidFill>
                  <a:srgbClr val="585858"/>
                </a:solidFill>
                <a:effectLst/>
                <a:latin typeface="Graphik"/>
              </a:rPr>
              <a:t>, PMD o </a:t>
            </a:r>
            <a:r>
              <a:rPr lang="es-ES" b="0" i="0" dirty="0" err="1">
                <a:solidFill>
                  <a:srgbClr val="585858"/>
                </a:solidFill>
                <a:effectLst/>
                <a:latin typeface="Graphik"/>
              </a:rPr>
              <a:t>FindBugs</a:t>
            </a:r>
            <a:r>
              <a:rPr lang="es-ES" b="0" i="0" dirty="0">
                <a:solidFill>
                  <a:srgbClr val="585858"/>
                </a:solidFill>
                <a:effectLst/>
                <a:latin typeface="Graphik"/>
              </a:rPr>
              <a:t> para obtener métricas que pueden ayudar a mejorar la calidad, a través de las reglas que estas definen.</a:t>
            </a:r>
            <a:endParaRPr lang="es-CL" dirty="0"/>
          </a:p>
        </p:txBody>
      </p:sp>
    </p:spTree>
    <p:extLst>
      <p:ext uri="{BB962C8B-B14F-4D97-AF65-F5344CB8AC3E}">
        <p14:creationId xmlns:p14="http://schemas.microsoft.com/office/powerpoint/2010/main" val="153109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Issues y Reglas</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11289891" cy="4938260"/>
          </a:xfrm>
        </p:spPr>
        <p:txBody>
          <a:bodyPr/>
          <a:lstStyle/>
          <a:p>
            <a:pPr algn="l"/>
            <a:r>
              <a:rPr lang="es-ES" b="0" i="0" dirty="0">
                <a:solidFill>
                  <a:srgbClr val="585858"/>
                </a:solidFill>
                <a:effectLst/>
                <a:latin typeface="Graphik"/>
              </a:rPr>
              <a:t>Cuando un componente no cumple con una regla de codificación de las definidas por </a:t>
            </a:r>
            <a:r>
              <a:rPr lang="es-ES" b="0" i="0" dirty="0" err="1">
                <a:solidFill>
                  <a:srgbClr val="585858"/>
                </a:solidFill>
                <a:effectLst/>
                <a:latin typeface="Graphik"/>
              </a:rPr>
              <a:t>Checkstyle</a:t>
            </a:r>
            <a:r>
              <a:rPr lang="es-ES" b="0" i="0" dirty="0">
                <a:solidFill>
                  <a:srgbClr val="585858"/>
                </a:solidFill>
                <a:effectLst/>
                <a:latin typeface="Graphik"/>
              </a:rPr>
              <a:t>, PMD, </a:t>
            </a:r>
            <a:r>
              <a:rPr lang="es-ES" b="0" i="0" dirty="0" err="1">
                <a:solidFill>
                  <a:srgbClr val="585858"/>
                </a:solidFill>
                <a:effectLst/>
                <a:latin typeface="Graphik"/>
              </a:rPr>
              <a:t>Findbugs</a:t>
            </a:r>
            <a:r>
              <a:rPr lang="es-ES" b="0" i="0" dirty="0">
                <a:solidFill>
                  <a:srgbClr val="585858"/>
                </a:solidFill>
                <a:effectLst/>
                <a:latin typeface="Graphik"/>
              </a:rPr>
              <a:t>, se registra una </a:t>
            </a:r>
            <a:r>
              <a:rPr lang="es-ES" b="0" i="0" dirty="0" err="1">
                <a:solidFill>
                  <a:srgbClr val="585858"/>
                </a:solidFill>
                <a:effectLst/>
                <a:latin typeface="Graphik"/>
              </a:rPr>
              <a:t>issue</a:t>
            </a:r>
            <a:r>
              <a:rPr lang="es-ES" b="0" i="0" dirty="0">
                <a:solidFill>
                  <a:srgbClr val="585858"/>
                </a:solidFill>
                <a:effectLst/>
                <a:latin typeface="Graphik"/>
              </a:rPr>
              <a:t>.</a:t>
            </a:r>
          </a:p>
          <a:p>
            <a:pPr algn="l"/>
            <a:r>
              <a:rPr lang="es-ES" b="0" i="0" dirty="0">
                <a:solidFill>
                  <a:srgbClr val="585858"/>
                </a:solidFill>
                <a:effectLst/>
                <a:latin typeface="Graphik"/>
              </a:rPr>
              <a:t>Hay 3 tipos de </a:t>
            </a:r>
            <a:r>
              <a:rPr lang="es-ES" b="0" i="0" dirty="0" err="1">
                <a:solidFill>
                  <a:srgbClr val="585858"/>
                </a:solidFill>
                <a:effectLst/>
                <a:latin typeface="Graphik"/>
              </a:rPr>
              <a:t>issues</a:t>
            </a:r>
            <a:r>
              <a:rPr lang="es-ES" b="0" i="0" dirty="0">
                <a:solidFill>
                  <a:srgbClr val="585858"/>
                </a:solidFill>
                <a:effectLst/>
                <a:latin typeface="Graphik"/>
              </a:rPr>
              <a:t>:</a:t>
            </a:r>
          </a:p>
          <a:p>
            <a:pPr algn="l">
              <a:buFont typeface="Arial" panose="020B0604020202020204" pitchFamily="34" charset="0"/>
              <a:buChar char="•"/>
            </a:pPr>
            <a:r>
              <a:rPr lang="es-ES" b="0" i="0" dirty="0">
                <a:solidFill>
                  <a:srgbClr val="585858"/>
                </a:solidFill>
                <a:effectLst/>
                <a:latin typeface="Graphik"/>
              </a:rPr>
              <a:t>Bug: un punto de fallo real o potencial en su software.</a:t>
            </a:r>
          </a:p>
          <a:p>
            <a:pPr algn="l">
              <a:buFont typeface="Arial" panose="020B0604020202020204" pitchFamily="34" charset="0"/>
              <a:buChar char="•"/>
            </a:pPr>
            <a:r>
              <a:rPr lang="es-ES" b="0" i="0" dirty="0" err="1">
                <a:solidFill>
                  <a:srgbClr val="585858"/>
                </a:solidFill>
                <a:effectLst/>
                <a:latin typeface="Graphik"/>
              </a:rPr>
              <a:t>Vulnerability</a:t>
            </a:r>
            <a:r>
              <a:rPr lang="es-ES" b="0" i="0" dirty="0">
                <a:solidFill>
                  <a:srgbClr val="585858"/>
                </a:solidFill>
                <a:effectLst/>
                <a:latin typeface="Graphik"/>
              </a:rPr>
              <a:t>: un agujero de seguridad que puede usarse para atacar su software.</a:t>
            </a:r>
          </a:p>
          <a:p>
            <a:pPr algn="l">
              <a:buFont typeface="Arial" panose="020B0604020202020204" pitchFamily="34" charset="0"/>
              <a:buChar char="•"/>
            </a:pPr>
            <a:r>
              <a:rPr lang="es-ES" b="0" i="0" dirty="0">
                <a:solidFill>
                  <a:srgbClr val="585858"/>
                </a:solidFill>
                <a:effectLst/>
                <a:latin typeface="Graphik"/>
              </a:rPr>
              <a:t>Code Smells: un problema relacionado con la mantenibilidad en el código. Los futuros desarrolladores tendrán más dificultades de las que deberían para realizar cambios en el código y esto puede provocar que introduzcan errores adicionales a medida que realizan cambios.</a:t>
            </a:r>
          </a:p>
          <a:p>
            <a:pPr algn="l"/>
            <a:endParaRPr lang="es-ES" dirty="0">
              <a:solidFill>
                <a:srgbClr val="292929"/>
              </a:solidFill>
              <a:latin typeface="source-serif-pro"/>
            </a:endParaRP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spTree>
    <p:extLst>
      <p:ext uri="{BB962C8B-B14F-4D97-AF65-F5344CB8AC3E}">
        <p14:creationId xmlns:p14="http://schemas.microsoft.com/office/powerpoint/2010/main" val="395486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err="1"/>
              <a:t>Quality</a:t>
            </a:r>
            <a:r>
              <a:rPr lang="es-ES" dirty="0"/>
              <a:t> </a:t>
            </a:r>
            <a:r>
              <a:rPr lang="es-ES" dirty="0" err="1"/>
              <a:t>Profile</a:t>
            </a:r>
            <a:r>
              <a:rPr lang="es-ES" dirty="0"/>
              <a:t> y </a:t>
            </a:r>
            <a:r>
              <a:rPr lang="es-ES" dirty="0" err="1"/>
              <a:t>Quality</a:t>
            </a:r>
            <a:r>
              <a:rPr lang="es-ES" dirty="0"/>
              <a:t> Gate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11289891" cy="4938260"/>
          </a:xfrm>
        </p:spPr>
        <p:txBody>
          <a:bodyPr/>
          <a:lstStyle/>
          <a:p>
            <a:pPr algn="l"/>
            <a:r>
              <a:rPr lang="es-ES" b="0" i="0" dirty="0">
                <a:solidFill>
                  <a:srgbClr val="585858"/>
                </a:solidFill>
                <a:effectLst/>
                <a:latin typeface="Graphik"/>
              </a:rPr>
              <a:t>Son colecciones de reglas que se revisan durante un análisis. Para cada tecnología hay un </a:t>
            </a:r>
            <a:r>
              <a:rPr lang="es-ES" b="0" i="0" dirty="0" err="1">
                <a:solidFill>
                  <a:srgbClr val="585858"/>
                </a:solidFill>
                <a:effectLst/>
                <a:latin typeface="Graphik"/>
              </a:rPr>
              <a:t>Quality</a:t>
            </a:r>
            <a:r>
              <a:rPr lang="es-ES" b="0" i="0" dirty="0">
                <a:solidFill>
                  <a:srgbClr val="585858"/>
                </a:solidFill>
                <a:effectLst/>
                <a:latin typeface="Graphik"/>
              </a:rPr>
              <a:t> </a:t>
            </a:r>
            <a:r>
              <a:rPr lang="es-ES" b="0" i="0" dirty="0" err="1">
                <a:solidFill>
                  <a:srgbClr val="585858"/>
                </a:solidFill>
                <a:effectLst/>
                <a:latin typeface="Graphik"/>
              </a:rPr>
              <a:t>Profile</a:t>
            </a:r>
            <a:r>
              <a:rPr lang="es-ES" b="0" i="0" dirty="0">
                <a:solidFill>
                  <a:srgbClr val="585858"/>
                </a:solidFill>
                <a:effectLst/>
                <a:latin typeface="Graphik"/>
              </a:rPr>
              <a:t> predeterminado, pero podemos tener varios para un mismo lenguaje.</a:t>
            </a:r>
          </a:p>
          <a:p>
            <a:pPr algn="l"/>
            <a:r>
              <a:rPr lang="es-ES" b="0" i="0" dirty="0">
                <a:solidFill>
                  <a:srgbClr val="585858"/>
                </a:solidFill>
                <a:effectLst/>
                <a:latin typeface="Graphik"/>
              </a:rPr>
              <a:t>En caso de que un proyecto analizado no tenga asignado explícitamente uno, se analizará con el perfil configurado como predeterminado para dicho lenguaje.</a:t>
            </a:r>
          </a:p>
          <a:p>
            <a:pPr algn="l"/>
            <a:endParaRPr lang="es-ES" dirty="0">
              <a:solidFill>
                <a:srgbClr val="292929"/>
              </a:solidFill>
              <a:latin typeface="source-serif-pro"/>
            </a:endParaRPr>
          </a:p>
          <a:p>
            <a:pPr algn="l"/>
            <a:r>
              <a:rPr lang="es-ES" b="0" i="0" dirty="0">
                <a:solidFill>
                  <a:srgbClr val="585858"/>
                </a:solidFill>
                <a:effectLst/>
                <a:latin typeface="Graphik"/>
              </a:rPr>
              <a:t>Es el conjunto de condiciones que el proyecto debe cumplir antes de que pueda ser lanzado a producción. Al igual que ocurre con los </a:t>
            </a:r>
            <a:r>
              <a:rPr lang="es-ES" b="0" i="0" dirty="0" err="1">
                <a:solidFill>
                  <a:srgbClr val="585858"/>
                </a:solidFill>
                <a:effectLst/>
                <a:latin typeface="Graphik"/>
              </a:rPr>
              <a:t>quality</a:t>
            </a:r>
            <a:r>
              <a:rPr lang="es-ES" b="0" i="0" dirty="0">
                <a:solidFill>
                  <a:srgbClr val="585858"/>
                </a:solidFill>
                <a:effectLst/>
                <a:latin typeface="Graphik"/>
              </a:rPr>
              <a:t> </a:t>
            </a:r>
            <a:r>
              <a:rPr lang="es-ES" b="0" i="0" dirty="0" err="1">
                <a:solidFill>
                  <a:srgbClr val="585858"/>
                </a:solidFill>
                <a:effectLst/>
                <a:latin typeface="Graphik"/>
              </a:rPr>
              <a:t>profiles</a:t>
            </a:r>
            <a:r>
              <a:rPr lang="es-ES" b="0" i="0" dirty="0">
                <a:solidFill>
                  <a:srgbClr val="585858"/>
                </a:solidFill>
                <a:effectLst/>
                <a:latin typeface="Graphik"/>
              </a:rPr>
              <a:t>, es posible establecer un </a:t>
            </a:r>
            <a:r>
              <a:rPr lang="es-ES" b="0" i="0" dirty="0" err="1">
                <a:solidFill>
                  <a:srgbClr val="585858"/>
                </a:solidFill>
                <a:effectLst/>
                <a:latin typeface="Graphik"/>
              </a:rPr>
              <a:t>Quality</a:t>
            </a:r>
            <a:r>
              <a:rPr lang="es-ES" b="0" i="0" dirty="0">
                <a:solidFill>
                  <a:srgbClr val="585858"/>
                </a:solidFill>
                <a:effectLst/>
                <a:latin typeface="Graphik"/>
              </a:rPr>
              <a:t> Gate predeterminado.</a:t>
            </a:r>
          </a:p>
          <a:p>
            <a:pPr algn="l"/>
            <a:r>
              <a:rPr lang="es-ES" b="1" i="0" dirty="0">
                <a:solidFill>
                  <a:srgbClr val="585858"/>
                </a:solidFill>
                <a:effectLst/>
                <a:latin typeface="Graphik"/>
              </a:rPr>
              <a:t>Nota: </a:t>
            </a:r>
            <a:r>
              <a:rPr lang="es-ES" b="0" i="0" dirty="0">
                <a:solidFill>
                  <a:srgbClr val="585858"/>
                </a:solidFill>
                <a:effectLst/>
                <a:latin typeface="Graphik"/>
              </a:rPr>
              <a:t>siempre que se pueda está bien tener un mismo </a:t>
            </a:r>
            <a:r>
              <a:rPr lang="es-ES" b="0" i="0" dirty="0" err="1">
                <a:solidFill>
                  <a:srgbClr val="585858"/>
                </a:solidFill>
                <a:effectLst/>
                <a:latin typeface="Graphik"/>
              </a:rPr>
              <a:t>quality</a:t>
            </a:r>
            <a:r>
              <a:rPr lang="es-ES" b="0" i="0" dirty="0">
                <a:solidFill>
                  <a:srgbClr val="585858"/>
                </a:solidFill>
                <a:effectLst/>
                <a:latin typeface="Graphik"/>
              </a:rPr>
              <a:t> gate y </a:t>
            </a:r>
            <a:r>
              <a:rPr lang="es-ES" b="0" i="0" dirty="0" err="1">
                <a:solidFill>
                  <a:srgbClr val="585858"/>
                </a:solidFill>
                <a:effectLst/>
                <a:latin typeface="Graphik"/>
              </a:rPr>
              <a:t>quality</a:t>
            </a:r>
            <a:r>
              <a:rPr lang="es-ES" b="0" i="0" dirty="0">
                <a:solidFill>
                  <a:srgbClr val="585858"/>
                </a:solidFill>
                <a:effectLst/>
                <a:latin typeface="Graphik"/>
              </a:rPr>
              <a:t> </a:t>
            </a:r>
            <a:r>
              <a:rPr lang="es-ES" b="0" i="0" dirty="0" err="1">
                <a:solidFill>
                  <a:srgbClr val="585858"/>
                </a:solidFill>
                <a:effectLst/>
                <a:latin typeface="Graphik"/>
              </a:rPr>
              <a:t>profile</a:t>
            </a:r>
            <a:r>
              <a:rPr lang="es-ES" b="0" i="0" dirty="0">
                <a:solidFill>
                  <a:srgbClr val="585858"/>
                </a:solidFill>
                <a:effectLst/>
                <a:latin typeface="Graphik"/>
              </a:rPr>
              <a:t> para todos los proyectos de la empresa. Esto nos garantiza un estándar de calidad dentro de la compañía y también hace más liviano la movilidad de los desarrolladores entre proyectos.</a:t>
            </a:r>
          </a:p>
          <a:p>
            <a:pPr algn="l"/>
            <a:endParaRPr lang="es-ES" dirty="0">
              <a:solidFill>
                <a:srgbClr val="292929"/>
              </a:solidFill>
              <a:latin typeface="source-serif-pro"/>
            </a:endParaRP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spTree>
    <p:extLst>
      <p:ext uri="{BB962C8B-B14F-4D97-AF65-F5344CB8AC3E}">
        <p14:creationId xmlns:p14="http://schemas.microsoft.com/office/powerpoint/2010/main" val="235409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9EDF1-07F6-4A8B-921F-6B6D001883E0}"/>
              </a:ext>
            </a:extLst>
          </p:cNvPr>
          <p:cNvSpPr>
            <a:spLocks noGrp="1"/>
          </p:cNvSpPr>
          <p:nvPr>
            <p:ph type="title"/>
          </p:nvPr>
        </p:nvSpPr>
        <p:spPr/>
        <p:txBody>
          <a:bodyPr/>
          <a:lstStyle/>
          <a:p>
            <a:r>
              <a:rPr lang="es-ES" dirty="0"/>
              <a:t>RESUMEN</a:t>
            </a:r>
          </a:p>
        </p:txBody>
      </p:sp>
    </p:spTree>
    <p:extLst>
      <p:ext uri="{BB962C8B-B14F-4D97-AF65-F5344CB8AC3E}">
        <p14:creationId xmlns:p14="http://schemas.microsoft.com/office/powerpoint/2010/main" val="4076326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Vista del proyecto</a:t>
            </a:r>
          </a:p>
        </p:txBody>
      </p:sp>
      <p:pic>
        <p:nvPicPr>
          <p:cNvPr id="9218" name="Picture 2">
            <a:extLst>
              <a:ext uri="{FF2B5EF4-FFF2-40B4-BE49-F238E27FC236}">
                <a16:creationId xmlns:a16="http://schemas.microsoft.com/office/drawing/2014/main" id="{2D256707-4B9A-7E60-829B-343BC066AC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388" y="1140542"/>
            <a:ext cx="8023225" cy="571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298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Vista de </a:t>
            </a:r>
            <a:r>
              <a:rPr lang="es-ES" dirty="0" err="1"/>
              <a:t>issues</a:t>
            </a:r>
            <a:endParaRPr lang="es-ES" dirty="0"/>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11725" y="832610"/>
            <a:ext cx="11368549" cy="888946"/>
          </a:xfrm>
        </p:spPr>
        <p:txBody>
          <a:bodyPr>
            <a:normAutofit/>
          </a:bodyPr>
          <a:lstStyle/>
          <a:p>
            <a:pPr algn="l"/>
            <a:r>
              <a:rPr lang="es-ES" b="0" i="0" dirty="0">
                <a:solidFill>
                  <a:srgbClr val="585858"/>
                </a:solidFill>
                <a:effectLst/>
                <a:latin typeface="Graphik"/>
              </a:rPr>
              <a:t>Desde esta vista podemos gestionar y obtener más detalles de las </a:t>
            </a:r>
            <a:r>
              <a:rPr lang="es-ES" b="0" i="0" dirty="0" err="1">
                <a:solidFill>
                  <a:srgbClr val="585858"/>
                </a:solidFill>
                <a:effectLst/>
                <a:latin typeface="Graphik"/>
              </a:rPr>
              <a:t>issues</a:t>
            </a:r>
            <a:r>
              <a:rPr lang="es-ES" b="0" i="0" dirty="0">
                <a:solidFill>
                  <a:srgbClr val="585858"/>
                </a:solidFill>
                <a:effectLst/>
                <a:latin typeface="Graphik"/>
              </a:rPr>
              <a:t> pendientes. Pulsando en cada una de ellas podemos ver la línea exacta donde que genera la </a:t>
            </a:r>
            <a:r>
              <a:rPr lang="es-ES" b="0" i="0" dirty="0" err="1">
                <a:solidFill>
                  <a:srgbClr val="585858"/>
                </a:solidFill>
                <a:effectLst/>
                <a:latin typeface="Graphik"/>
              </a:rPr>
              <a:t>issue</a:t>
            </a:r>
            <a:r>
              <a:rPr lang="es-ES" b="0" i="0" dirty="0">
                <a:solidFill>
                  <a:srgbClr val="585858"/>
                </a:solidFill>
                <a:effectLst/>
                <a:latin typeface="Graphik"/>
              </a:rPr>
              <a:t>, una breve descripción de la misma e incluso se nos ofrecerá una posible solución para solventarla.</a:t>
            </a:r>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pic>
        <p:nvPicPr>
          <p:cNvPr id="10242" name="Picture 2">
            <a:extLst>
              <a:ext uri="{FF2B5EF4-FFF2-40B4-BE49-F238E27FC236}">
                <a16:creationId xmlns:a16="http://schemas.microsoft.com/office/drawing/2014/main" id="{A93D895F-80EF-94E9-B82E-811AE7CF9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83" y="1721556"/>
            <a:ext cx="12103017" cy="511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71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2F259026-8D02-4B94-8500-080262EB028B}"/>
              </a:ext>
            </a:extLst>
          </p:cNvPr>
          <p:cNvSpPr>
            <a:spLocks noGrp="1"/>
          </p:cNvSpPr>
          <p:nvPr>
            <p:ph type="pic" sz="quarter" idx="10"/>
          </p:nvPr>
        </p:nvSpPr>
        <p:spPr>
          <a:xfrm>
            <a:off x="17844" y="16317"/>
            <a:ext cx="12192000" cy="6858000"/>
          </a:xfrm>
        </p:spPr>
      </p:sp>
      <p:pic>
        <p:nvPicPr>
          <p:cNvPr id="6" name="Imagen 5" descr="Personas sentadas en una mesa&#10;&#10;Descripción generada automáticamente con confianza media">
            <a:extLst>
              <a:ext uri="{FF2B5EF4-FFF2-40B4-BE49-F238E27FC236}">
                <a16:creationId xmlns:a16="http://schemas.microsoft.com/office/drawing/2014/main" id="{08C178C7-EA31-429A-AB6B-287F315DCD0D}"/>
              </a:ext>
            </a:extLst>
          </p:cNvPr>
          <p:cNvPicPr>
            <a:picLocks noChangeAspect="1"/>
          </p:cNvPicPr>
          <p:nvPr/>
        </p:nvPicPr>
        <p:blipFill rotWithShape="1">
          <a:blip r:embed="rId2">
            <a:extLst>
              <a:ext uri="{28A0092B-C50C-407E-A947-70E740481C1C}">
                <a14:useLocalDpi xmlns:a14="http://schemas.microsoft.com/office/drawing/2010/main" val="0"/>
              </a:ext>
            </a:extLst>
          </a:blip>
          <a:srcRect l="1172" b="15273"/>
          <a:stretch/>
        </p:blipFill>
        <p:spPr>
          <a:xfrm>
            <a:off x="-13686" y="-11967"/>
            <a:ext cx="12255795" cy="7004750"/>
          </a:xfrm>
          <a:prstGeom prst="rect">
            <a:avLst/>
          </a:prstGeom>
        </p:spPr>
      </p:pic>
      <p:pic>
        <p:nvPicPr>
          <p:cNvPr id="14" name="Imagen 13">
            <a:extLst>
              <a:ext uri="{FF2B5EF4-FFF2-40B4-BE49-F238E27FC236}">
                <a16:creationId xmlns:a16="http://schemas.microsoft.com/office/drawing/2014/main" id="{6B705464-DE7D-40E8-B9ED-3C997AE5A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5" y="-3507"/>
            <a:ext cx="12401107" cy="6923119"/>
          </a:xfrm>
          <a:prstGeom prst="rect">
            <a:avLst/>
          </a:prstGeom>
        </p:spPr>
      </p:pic>
      <p:sp>
        <p:nvSpPr>
          <p:cNvPr id="2" name="Título 1">
            <a:extLst>
              <a:ext uri="{FF2B5EF4-FFF2-40B4-BE49-F238E27FC236}">
                <a16:creationId xmlns:a16="http://schemas.microsoft.com/office/drawing/2014/main" id="{1611403D-52AD-463B-A218-7EA17A85D54C}"/>
              </a:ext>
            </a:extLst>
          </p:cNvPr>
          <p:cNvSpPr>
            <a:spLocks noGrp="1"/>
          </p:cNvSpPr>
          <p:nvPr>
            <p:ph type="title"/>
          </p:nvPr>
        </p:nvSpPr>
        <p:spPr>
          <a:xfrm>
            <a:off x="17844" y="889816"/>
            <a:ext cx="5312229" cy="674811"/>
          </a:xfrm>
        </p:spPr>
        <p:txBody>
          <a:bodyPr/>
          <a:lstStyle/>
          <a:p>
            <a:r>
              <a:rPr lang="es-ES" dirty="0">
                <a:solidFill>
                  <a:schemeClr val="bg1">
                    <a:lumMod val="95000"/>
                  </a:schemeClr>
                </a:solidFill>
                <a:effectLst>
                  <a:outerShdw blurRad="38100" dist="38100" dir="2700000" algn="tl">
                    <a:srgbClr val="000000">
                      <a:alpha val="43137"/>
                    </a:srgbClr>
                  </a:outerShdw>
                </a:effectLst>
              </a:rPr>
              <a:t>Agenda</a:t>
            </a:r>
          </a:p>
        </p:txBody>
      </p:sp>
      <p:sp>
        <p:nvSpPr>
          <p:cNvPr id="4" name="Marcador de texto 3">
            <a:extLst>
              <a:ext uri="{FF2B5EF4-FFF2-40B4-BE49-F238E27FC236}">
                <a16:creationId xmlns:a16="http://schemas.microsoft.com/office/drawing/2014/main" id="{284D9E4A-6D25-42AF-A746-9B609D09CE54}"/>
              </a:ext>
            </a:extLst>
          </p:cNvPr>
          <p:cNvSpPr>
            <a:spLocks noGrp="1"/>
          </p:cNvSpPr>
          <p:nvPr>
            <p:ph type="body" sz="quarter" idx="13"/>
          </p:nvPr>
        </p:nvSpPr>
        <p:spPr>
          <a:xfrm>
            <a:off x="0" y="2471161"/>
            <a:ext cx="5660571" cy="674811"/>
          </a:xfrm>
        </p:spPr>
        <p:txBody>
          <a:bodyPr/>
          <a:lstStyle/>
          <a:p>
            <a:r>
              <a:rPr lang="es-ES" dirty="0">
                <a:effectLst>
                  <a:outerShdw blurRad="38100" dist="38100" dir="2700000" algn="tl">
                    <a:srgbClr val="000000">
                      <a:alpha val="43137"/>
                    </a:srgbClr>
                  </a:outerShdw>
                </a:effectLst>
              </a:rPr>
              <a:t>Introducción a </a:t>
            </a:r>
            <a:r>
              <a:rPr lang="es-ES" dirty="0" err="1">
                <a:effectLst>
                  <a:outerShdw blurRad="38100" dist="38100" dir="2700000" algn="tl">
                    <a:srgbClr val="000000">
                      <a:alpha val="43137"/>
                    </a:srgbClr>
                  </a:outerShdw>
                </a:effectLst>
              </a:rPr>
              <a:t>Sonarqube</a:t>
            </a:r>
            <a:endParaRPr lang="es-ES" dirty="0">
              <a:effectLst>
                <a:outerShdw blurRad="38100" dist="38100" dir="2700000" algn="tl">
                  <a:srgbClr val="000000">
                    <a:alpha val="43137"/>
                  </a:srgbClr>
                </a:outerShdw>
              </a:effectLst>
            </a:endParaRPr>
          </a:p>
        </p:txBody>
      </p:sp>
      <p:sp>
        <p:nvSpPr>
          <p:cNvPr id="5" name="Marcador de texto 4">
            <a:extLst>
              <a:ext uri="{FF2B5EF4-FFF2-40B4-BE49-F238E27FC236}">
                <a16:creationId xmlns:a16="http://schemas.microsoft.com/office/drawing/2014/main" id="{49560FFD-25C5-445B-AC0D-27C0D2611DAB}"/>
              </a:ext>
            </a:extLst>
          </p:cNvPr>
          <p:cNvSpPr>
            <a:spLocks noGrp="1"/>
          </p:cNvSpPr>
          <p:nvPr>
            <p:ph type="body" sz="quarter" idx="14"/>
          </p:nvPr>
        </p:nvSpPr>
        <p:spPr>
          <a:xfrm>
            <a:off x="0" y="3309308"/>
            <a:ext cx="5660571" cy="674811"/>
          </a:xfrm>
        </p:spPr>
        <p:txBody>
          <a:bodyPr/>
          <a:lstStyle/>
          <a:p>
            <a:r>
              <a:rPr lang="es-ES" dirty="0">
                <a:effectLst>
                  <a:outerShdw blurRad="38100" dist="38100" dir="2700000" algn="tl">
                    <a:srgbClr val="000000">
                      <a:alpha val="43137"/>
                    </a:srgbClr>
                  </a:outerShdw>
                </a:effectLst>
              </a:rPr>
              <a:t>¿Qué es </a:t>
            </a:r>
            <a:r>
              <a:rPr lang="es-ES" dirty="0" err="1">
                <a:effectLst>
                  <a:outerShdw blurRad="38100" dist="38100" dir="2700000" algn="tl">
                    <a:srgbClr val="000000">
                      <a:alpha val="43137"/>
                    </a:srgbClr>
                  </a:outerShdw>
                </a:effectLst>
              </a:rPr>
              <a:t>Sonarqube</a:t>
            </a:r>
            <a:r>
              <a:rPr lang="es-ES" dirty="0">
                <a:effectLst>
                  <a:outerShdw blurRad="38100" dist="38100" dir="2700000" algn="tl">
                    <a:srgbClr val="000000">
                      <a:alpha val="43137"/>
                    </a:srgbClr>
                  </a:outerShdw>
                </a:effectLst>
              </a:rPr>
              <a:t> y para que sirve? </a:t>
            </a:r>
          </a:p>
        </p:txBody>
      </p:sp>
      <p:sp>
        <p:nvSpPr>
          <p:cNvPr id="7" name="Marcador de texto 6">
            <a:extLst>
              <a:ext uri="{FF2B5EF4-FFF2-40B4-BE49-F238E27FC236}">
                <a16:creationId xmlns:a16="http://schemas.microsoft.com/office/drawing/2014/main" id="{EA195E15-2522-41C6-A626-116F33FBCF21}"/>
              </a:ext>
            </a:extLst>
          </p:cNvPr>
          <p:cNvSpPr>
            <a:spLocks noGrp="1"/>
          </p:cNvSpPr>
          <p:nvPr>
            <p:ph type="body" sz="quarter" idx="15"/>
          </p:nvPr>
        </p:nvSpPr>
        <p:spPr>
          <a:xfrm>
            <a:off x="0" y="4107470"/>
            <a:ext cx="5660571" cy="674811"/>
          </a:xfrm>
        </p:spPr>
        <p:txBody>
          <a:bodyPr/>
          <a:lstStyle/>
          <a:p>
            <a:r>
              <a:rPr lang="es-ES" dirty="0">
                <a:effectLst>
                  <a:outerShdw blurRad="38100" dist="38100" dir="2700000" algn="tl">
                    <a:srgbClr val="000000">
                      <a:alpha val="43137"/>
                    </a:srgbClr>
                  </a:outerShdw>
                </a:effectLst>
              </a:rPr>
              <a:t>Ejemplos y datos que entrega la herramienta</a:t>
            </a:r>
          </a:p>
        </p:txBody>
      </p:sp>
      <p:sp>
        <p:nvSpPr>
          <p:cNvPr id="13" name="Marcador de texto 12">
            <a:extLst>
              <a:ext uri="{FF2B5EF4-FFF2-40B4-BE49-F238E27FC236}">
                <a16:creationId xmlns:a16="http://schemas.microsoft.com/office/drawing/2014/main" id="{EDDE49A6-40BA-44B6-964F-F7C50E09B120}"/>
              </a:ext>
            </a:extLst>
          </p:cNvPr>
          <p:cNvSpPr>
            <a:spLocks noGrp="1"/>
          </p:cNvSpPr>
          <p:nvPr>
            <p:ph type="body" sz="quarter" idx="16"/>
          </p:nvPr>
        </p:nvSpPr>
        <p:spPr>
          <a:xfrm>
            <a:off x="0" y="4927404"/>
            <a:ext cx="5660571" cy="674811"/>
          </a:xfrm>
        </p:spPr>
        <p:txBody>
          <a:bodyPr/>
          <a:lstStyle/>
          <a:p>
            <a:r>
              <a:rPr lang="es-ES" dirty="0">
                <a:effectLst>
                  <a:outerShdw blurRad="38100" dist="38100" dir="2700000" algn="tl">
                    <a:srgbClr val="000000">
                      <a:alpha val="43137"/>
                    </a:srgbClr>
                  </a:outerShdw>
                </a:effectLst>
              </a:rPr>
              <a:t>Preguntas y dudas</a:t>
            </a:r>
          </a:p>
        </p:txBody>
      </p:sp>
      <p:sp>
        <p:nvSpPr>
          <p:cNvPr id="11" name="object 10">
            <a:extLst>
              <a:ext uri="{FF2B5EF4-FFF2-40B4-BE49-F238E27FC236}">
                <a16:creationId xmlns:a16="http://schemas.microsoft.com/office/drawing/2014/main" id="{7899EECB-03AA-44CE-BA7E-51D6757FE498}"/>
              </a:ext>
            </a:extLst>
          </p:cNvPr>
          <p:cNvSpPr/>
          <p:nvPr/>
        </p:nvSpPr>
        <p:spPr>
          <a:xfrm>
            <a:off x="10100440" y="441209"/>
            <a:ext cx="1765738" cy="237370"/>
          </a:xfrm>
          <a:custGeom>
            <a:avLst/>
            <a:gdLst/>
            <a:ahLst/>
            <a:cxnLst/>
            <a:rect l="l" t="t" r="r" b="b"/>
            <a:pathLst>
              <a:path w="3972559" h="534035">
                <a:moveTo>
                  <a:pt x="558800" y="5613"/>
                </a:moveTo>
                <a:lnTo>
                  <a:pt x="431761" y="5613"/>
                </a:lnTo>
                <a:lnTo>
                  <a:pt x="431761" y="331304"/>
                </a:lnTo>
                <a:lnTo>
                  <a:pt x="432028" y="350342"/>
                </a:lnTo>
                <a:lnTo>
                  <a:pt x="433705" y="396278"/>
                </a:lnTo>
                <a:lnTo>
                  <a:pt x="434060" y="402094"/>
                </a:lnTo>
                <a:lnTo>
                  <a:pt x="433705" y="407365"/>
                </a:lnTo>
                <a:lnTo>
                  <a:pt x="426986" y="411111"/>
                </a:lnTo>
                <a:lnTo>
                  <a:pt x="423227" y="407847"/>
                </a:lnTo>
                <a:lnTo>
                  <a:pt x="420814" y="403555"/>
                </a:lnTo>
                <a:lnTo>
                  <a:pt x="329793" y="241185"/>
                </a:lnTo>
                <a:lnTo>
                  <a:pt x="295503" y="180492"/>
                </a:lnTo>
                <a:lnTo>
                  <a:pt x="264109" y="125412"/>
                </a:lnTo>
                <a:lnTo>
                  <a:pt x="239356" y="82778"/>
                </a:lnTo>
                <a:lnTo>
                  <a:pt x="205511" y="35331"/>
                </a:lnTo>
                <a:lnTo>
                  <a:pt x="152412" y="4343"/>
                </a:lnTo>
                <a:lnTo>
                  <a:pt x="114757" y="0"/>
                </a:lnTo>
                <a:lnTo>
                  <a:pt x="82638" y="3149"/>
                </a:lnTo>
                <a:lnTo>
                  <a:pt x="51650" y="14960"/>
                </a:lnTo>
                <a:lnTo>
                  <a:pt x="25247" y="38950"/>
                </a:lnTo>
                <a:lnTo>
                  <a:pt x="6883" y="78676"/>
                </a:lnTo>
                <a:lnTo>
                  <a:pt x="0" y="137642"/>
                </a:lnTo>
                <a:lnTo>
                  <a:pt x="0" y="528027"/>
                </a:lnTo>
                <a:lnTo>
                  <a:pt x="126885" y="528027"/>
                </a:lnTo>
                <a:lnTo>
                  <a:pt x="126885" y="202476"/>
                </a:lnTo>
                <a:lnTo>
                  <a:pt x="126631" y="183451"/>
                </a:lnTo>
                <a:lnTo>
                  <a:pt x="124739" y="131737"/>
                </a:lnTo>
                <a:lnTo>
                  <a:pt x="125006" y="126276"/>
                </a:lnTo>
                <a:lnTo>
                  <a:pt x="131800" y="122669"/>
                </a:lnTo>
                <a:lnTo>
                  <a:pt x="135407" y="125920"/>
                </a:lnTo>
                <a:lnTo>
                  <a:pt x="192011" y="228053"/>
                </a:lnTo>
                <a:lnTo>
                  <a:pt x="224028" y="285483"/>
                </a:lnTo>
                <a:lnTo>
                  <a:pt x="257517" y="345020"/>
                </a:lnTo>
                <a:lnTo>
                  <a:pt x="289166" y="400469"/>
                </a:lnTo>
                <a:lnTo>
                  <a:pt x="315645" y="445643"/>
                </a:lnTo>
                <a:lnTo>
                  <a:pt x="353212" y="498436"/>
                </a:lnTo>
                <a:lnTo>
                  <a:pt x="406311" y="529590"/>
                </a:lnTo>
                <a:lnTo>
                  <a:pt x="443979" y="533984"/>
                </a:lnTo>
                <a:lnTo>
                  <a:pt x="476072" y="530796"/>
                </a:lnTo>
                <a:lnTo>
                  <a:pt x="507072" y="518934"/>
                </a:lnTo>
                <a:lnTo>
                  <a:pt x="533501" y="494855"/>
                </a:lnTo>
                <a:lnTo>
                  <a:pt x="551891" y="455091"/>
                </a:lnTo>
                <a:lnTo>
                  <a:pt x="558800" y="396138"/>
                </a:lnTo>
                <a:lnTo>
                  <a:pt x="558800" y="5613"/>
                </a:lnTo>
                <a:close/>
              </a:path>
              <a:path w="3972559" h="534035">
                <a:moveTo>
                  <a:pt x="1094435" y="5791"/>
                </a:moveTo>
                <a:lnTo>
                  <a:pt x="602259" y="5791"/>
                </a:lnTo>
                <a:lnTo>
                  <a:pt x="602259" y="115011"/>
                </a:lnTo>
                <a:lnTo>
                  <a:pt x="783996" y="115011"/>
                </a:lnTo>
                <a:lnTo>
                  <a:pt x="783996" y="527761"/>
                </a:lnTo>
                <a:lnTo>
                  <a:pt x="912698" y="527761"/>
                </a:lnTo>
                <a:lnTo>
                  <a:pt x="912698" y="115011"/>
                </a:lnTo>
                <a:lnTo>
                  <a:pt x="1094435" y="115011"/>
                </a:lnTo>
                <a:lnTo>
                  <a:pt x="1094435" y="5791"/>
                </a:lnTo>
                <a:close/>
              </a:path>
              <a:path w="3972559" h="534035">
                <a:moveTo>
                  <a:pt x="1627568" y="5791"/>
                </a:moveTo>
                <a:lnTo>
                  <a:pt x="1135405" y="5791"/>
                </a:lnTo>
                <a:lnTo>
                  <a:pt x="1135405" y="115011"/>
                </a:lnTo>
                <a:lnTo>
                  <a:pt x="1317066" y="115011"/>
                </a:lnTo>
                <a:lnTo>
                  <a:pt x="1317066" y="527761"/>
                </a:lnTo>
                <a:lnTo>
                  <a:pt x="1445895" y="527761"/>
                </a:lnTo>
                <a:lnTo>
                  <a:pt x="1445895" y="115011"/>
                </a:lnTo>
                <a:lnTo>
                  <a:pt x="1627568" y="115011"/>
                </a:lnTo>
                <a:lnTo>
                  <a:pt x="1627568" y="5791"/>
                </a:lnTo>
                <a:close/>
              </a:path>
              <a:path w="3972559" h="534035">
                <a:moveTo>
                  <a:pt x="2315997" y="188772"/>
                </a:moveTo>
                <a:lnTo>
                  <a:pt x="2312428" y="135509"/>
                </a:lnTo>
                <a:lnTo>
                  <a:pt x="2307742" y="117017"/>
                </a:lnTo>
                <a:lnTo>
                  <a:pt x="2301557" y="92595"/>
                </a:lnTo>
                <a:lnTo>
                  <a:pt x="2283104" y="59258"/>
                </a:lnTo>
                <a:lnTo>
                  <a:pt x="2256853" y="34683"/>
                </a:lnTo>
                <a:lnTo>
                  <a:pt x="2222525" y="18097"/>
                </a:lnTo>
                <a:lnTo>
                  <a:pt x="2184603" y="9766"/>
                </a:lnTo>
                <a:lnTo>
                  <a:pt x="2184603" y="186474"/>
                </a:lnTo>
                <a:lnTo>
                  <a:pt x="2184603" y="347281"/>
                </a:lnTo>
                <a:lnTo>
                  <a:pt x="2181034" y="379285"/>
                </a:lnTo>
                <a:lnTo>
                  <a:pt x="2169706" y="400824"/>
                </a:lnTo>
                <a:lnTo>
                  <a:pt x="2149703" y="412953"/>
                </a:lnTo>
                <a:lnTo>
                  <a:pt x="2120125" y="416763"/>
                </a:lnTo>
                <a:lnTo>
                  <a:pt x="1912785" y="416763"/>
                </a:lnTo>
                <a:lnTo>
                  <a:pt x="1912785" y="117017"/>
                </a:lnTo>
                <a:lnTo>
                  <a:pt x="2120125" y="117017"/>
                </a:lnTo>
                <a:lnTo>
                  <a:pt x="2149703" y="120827"/>
                </a:lnTo>
                <a:lnTo>
                  <a:pt x="2169706" y="132969"/>
                </a:lnTo>
                <a:lnTo>
                  <a:pt x="2181034" y="154508"/>
                </a:lnTo>
                <a:lnTo>
                  <a:pt x="2184603" y="186474"/>
                </a:lnTo>
                <a:lnTo>
                  <a:pt x="2184603" y="9766"/>
                </a:lnTo>
                <a:lnTo>
                  <a:pt x="2179878" y="8724"/>
                </a:lnTo>
                <a:lnTo>
                  <a:pt x="2128647" y="5778"/>
                </a:lnTo>
                <a:lnTo>
                  <a:pt x="1784096" y="5778"/>
                </a:lnTo>
                <a:lnTo>
                  <a:pt x="1784096" y="527837"/>
                </a:lnTo>
                <a:lnTo>
                  <a:pt x="2134616" y="527837"/>
                </a:lnTo>
                <a:lnTo>
                  <a:pt x="2188083" y="524002"/>
                </a:lnTo>
                <a:lnTo>
                  <a:pt x="2230882" y="512546"/>
                </a:lnTo>
                <a:lnTo>
                  <a:pt x="2288032" y="467258"/>
                </a:lnTo>
                <a:lnTo>
                  <a:pt x="2307894" y="416763"/>
                </a:lnTo>
                <a:lnTo>
                  <a:pt x="2313190" y="392849"/>
                </a:lnTo>
                <a:lnTo>
                  <a:pt x="2315997" y="344995"/>
                </a:lnTo>
                <a:lnTo>
                  <a:pt x="2315997" y="188772"/>
                </a:lnTo>
                <a:close/>
              </a:path>
              <a:path w="3972559" h="534035">
                <a:moveTo>
                  <a:pt x="2903601" y="184619"/>
                </a:moveTo>
                <a:lnTo>
                  <a:pt x="2900591" y="133299"/>
                </a:lnTo>
                <a:lnTo>
                  <a:pt x="2891078" y="91643"/>
                </a:lnTo>
                <a:lnTo>
                  <a:pt x="2849638" y="34759"/>
                </a:lnTo>
                <a:lnTo>
                  <a:pt x="2773426" y="8788"/>
                </a:lnTo>
                <a:lnTo>
                  <a:pt x="2720467" y="5791"/>
                </a:lnTo>
                <a:lnTo>
                  <a:pt x="2396452" y="5791"/>
                </a:lnTo>
                <a:lnTo>
                  <a:pt x="2396452" y="116598"/>
                </a:lnTo>
                <a:lnTo>
                  <a:pt x="2711869" y="116598"/>
                </a:lnTo>
                <a:lnTo>
                  <a:pt x="2741472" y="120408"/>
                </a:lnTo>
                <a:lnTo>
                  <a:pt x="2761411" y="132549"/>
                </a:lnTo>
                <a:lnTo>
                  <a:pt x="2772676" y="154063"/>
                </a:lnTo>
                <a:lnTo>
                  <a:pt x="2776220" y="186004"/>
                </a:lnTo>
                <a:lnTo>
                  <a:pt x="2776296" y="204444"/>
                </a:lnTo>
                <a:lnTo>
                  <a:pt x="2776220" y="309702"/>
                </a:lnTo>
                <a:lnTo>
                  <a:pt x="2776220" y="416344"/>
                </a:lnTo>
                <a:lnTo>
                  <a:pt x="2533675" y="416344"/>
                </a:lnTo>
                <a:lnTo>
                  <a:pt x="2518956" y="414210"/>
                </a:lnTo>
                <a:lnTo>
                  <a:pt x="2505646" y="406146"/>
                </a:lnTo>
                <a:lnTo>
                  <a:pt x="2495994" y="389699"/>
                </a:lnTo>
                <a:lnTo>
                  <a:pt x="2492273" y="362407"/>
                </a:lnTo>
                <a:lnTo>
                  <a:pt x="2495969" y="335216"/>
                </a:lnTo>
                <a:lnTo>
                  <a:pt x="2505570" y="319201"/>
                </a:lnTo>
                <a:lnTo>
                  <a:pt x="2518867" y="311619"/>
                </a:lnTo>
                <a:lnTo>
                  <a:pt x="2533675" y="309702"/>
                </a:lnTo>
                <a:lnTo>
                  <a:pt x="2776220" y="309702"/>
                </a:lnTo>
                <a:lnTo>
                  <a:pt x="2776220" y="204444"/>
                </a:lnTo>
                <a:lnTo>
                  <a:pt x="2514816" y="204444"/>
                </a:lnTo>
                <a:lnTo>
                  <a:pt x="2461145" y="210045"/>
                </a:lnTo>
                <a:lnTo>
                  <a:pt x="2419451" y="227215"/>
                </a:lnTo>
                <a:lnTo>
                  <a:pt x="2389708" y="256527"/>
                </a:lnTo>
                <a:lnTo>
                  <a:pt x="2371890" y="298551"/>
                </a:lnTo>
                <a:lnTo>
                  <a:pt x="2365946" y="353872"/>
                </a:lnTo>
                <a:lnTo>
                  <a:pt x="2365946" y="378561"/>
                </a:lnTo>
                <a:lnTo>
                  <a:pt x="2372106" y="435038"/>
                </a:lnTo>
                <a:lnTo>
                  <a:pt x="2390571" y="477177"/>
                </a:lnTo>
                <a:lnTo>
                  <a:pt x="2421407" y="506006"/>
                </a:lnTo>
                <a:lnTo>
                  <a:pt x="2464612" y="522554"/>
                </a:lnTo>
                <a:lnTo>
                  <a:pt x="2520226" y="527837"/>
                </a:lnTo>
                <a:lnTo>
                  <a:pt x="2903601" y="527837"/>
                </a:lnTo>
                <a:lnTo>
                  <a:pt x="2903601" y="416344"/>
                </a:lnTo>
                <a:lnTo>
                  <a:pt x="2903601" y="309702"/>
                </a:lnTo>
                <a:lnTo>
                  <a:pt x="2903601" y="184619"/>
                </a:lnTo>
                <a:close/>
              </a:path>
              <a:path w="3972559" h="534035">
                <a:moveTo>
                  <a:pt x="3421773" y="5791"/>
                </a:moveTo>
                <a:lnTo>
                  <a:pt x="2929445" y="5791"/>
                </a:lnTo>
                <a:lnTo>
                  <a:pt x="2929445" y="115011"/>
                </a:lnTo>
                <a:lnTo>
                  <a:pt x="3111258" y="115011"/>
                </a:lnTo>
                <a:lnTo>
                  <a:pt x="3111258" y="527761"/>
                </a:lnTo>
                <a:lnTo>
                  <a:pt x="3239884" y="527761"/>
                </a:lnTo>
                <a:lnTo>
                  <a:pt x="3239884" y="115011"/>
                </a:lnTo>
                <a:lnTo>
                  <a:pt x="3421773" y="115011"/>
                </a:lnTo>
                <a:lnTo>
                  <a:pt x="3421773" y="5791"/>
                </a:lnTo>
                <a:close/>
              </a:path>
              <a:path w="3972559" h="534035">
                <a:moveTo>
                  <a:pt x="3971950" y="184619"/>
                </a:moveTo>
                <a:lnTo>
                  <a:pt x="3968966" y="133299"/>
                </a:lnTo>
                <a:lnTo>
                  <a:pt x="3959479" y="91643"/>
                </a:lnTo>
                <a:lnTo>
                  <a:pt x="3918102" y="34759"/>
                </a:lnTo>
                <a:lnTo>
                  <a:pt x="3841877" y="8788"/>
                </a:lnTo>
                <a:lnTo>
                  <a:pt x="3788829" y="5791"/>
                </a:lnTo>
                <a:lnTo>
                  <a:pt x="3464877" y="5791"/>
                </a:lnTo>
                <a:lnTo>
                  <a:pt x="3464877" y="116598"/>
                </a:lnTo>
                <a:lnTo>
                  <a:pt x="3780498" y="116598"/>
                </a:lnTo>
                <a:lnTo>
                  <a:pt x="3810025" y="120408"/>
                </a:lnTo>
                <a:lnTo>
                  <a:pt x="3829964" y="132549"/>
                </a:lnTo>
                <a:lnTo>
                  <a:pt x="3841229" y="154063"/>
                </a:lnTo>
                <a:lnTo>
                  <a:pt x="3844785" y="186004"/>
                </a:lnTo>
                <a:lnTo>
                  <a:pt x="3844785" y="204444"/>
                </a:lnTo>
                <a:lnTo>
                  <a:pt x="3844785" y="309702"/>
                </a:lnTo>
                <a:lnTo>
                  <a:pt x="3844785" y="416344"/>
                </a:lnTo>
                <a:lnTo>
                  <a:pt x="3602101" y="416344"/>
                </a:lnTo>
                <a:lnTo>
                  <a:pt x="3587407" y="414210"/>
                </a:lnTo>
                <a:lnTo>
                  <a:pt x="3574097" y="406146"/>
                </a:lnTo>
                <a:lnTo>
                  <a:pt x="3564432" y="389699"/>
                </a:lnTo>
                <a:lnTo>
                  <a:pt x="3560699" y="362407"/>
                </a:lnTo>
                <a:lnTo>
                  <a:pt x="3564394" y="335216"/>
                </a:lnTo>
                <a:lnTo>
                  <a:pt x="3574008" y="319201"/>
                </a:lnTo>
                <a:lnTo>
                  <a:pt x="3587318" y="311619"/>
                </a:lnTo>
                <a:lnTo>
                  <a:pt x="3602101" y="309702"/>
                </a:lnTo>
                <a:lnTo>
                  <a:pt x="3844785" y="309702"/>
                </a:lnTo>
                <a:lnTo>
                  <a:pt x="3844785" y="204444"/>
                </a:lnTo>
                <a:lnTo>
                  <a:pt x="3583305" y="204444"/>
                </a:lnTo>
                <a:lnTo>
                  <a:pt x="3529634" y="210045"/>
                </a:lnTo>
                <a:lnTo>
                  <a:pt x="3487953" y="227215"/>
                </a:lnTo>
                <a:lnTo>
                  <a:pt x="3458197" y="256527"/>
                </a:lnTo>
                <a:lnTo>
                  <a:pt x="3440366" y="298551"/>
                </a:lnTo>
                <a:lnTo>
                  <a:pt x="3434435" y="353872"/>
                </a:lnTo>
                <a:lnTo>
                  <a:pt x="3434435" y="378561"/>
                </a:lnTo>
                <a:lnTo>
                  <a:pt x="3440595" y="435038"/>
                </a:lnTo>
                <a:lnTo>
                  <a:pt x="3459086" y="477177"/>
                </a:lnTo>
                <a:lnTo>
                  <a:pt x="3489909" y="506006"/>
                </a:lnTo>
                <a:lnTo>
                  <a:pt x="3533089" y="522554"/>
                </a:lnTo>
                <a:lnTo>
                  <a:pt x="3588651" y="527837"/>
                </a:lnTo>
                <a:lnTo>
                  <a:pt x="3971950" y="527837"/>
                </a:lnTo>
                <a:lnTo>
                  <a:pt x="3971950" y="416344"/>
                </a:lnTo>
                <a:lnTo>
                  <a:pt x="3971950" y="309702"/>
                </a:lnTo>
                <a:lnTo>
                  <a:pt x="3971950" y="184619"/>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065508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Vista de actividad</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11725" y="832610"/>
            <a:ext cx="11368549" cy="888946"/>
          </a:xfrm>
        </p:spPr>
        <p:txBody>
          <a:bodyPr>
            <a:normAutofit/>
          </a:bodyPr>
          <a:lstStyle/>
          <a:p>
            <a:pPr algn="l"/>
            <a:r>
              <a:rPr lang="es-ES" b="0" i="0" dirty="0">
                <a:solidFill>
                  <a:srgbClr val="585858"/>
                </a:solidFill>
                <a:effectLst/>
                <a:latin typeface="Graphik"/>
              </a:rPr>
              <a:t>Desde aquí podemos ver un historial de ejecuciones y sus resultados. Este apartado es muy útil para sacar métricas y poder ir observando cómo van mejorando ciertos aspectos como: número de </a:t>
            </a:r>
            <a:r>
              <a:rPr lang="es-ES" b="0" i="0" dirty="0" err="1">
                <a:solidFill>
                  <a:srgbClr val="585858"/>
                </a:solidFill>
                <a:effectLst/>
                <a:latin typeface="Graphik"/>
              </a:rPr>
              <a:t>issues</a:t>
            </a:r>
            <a:r>
              <a:rPr lang="es-ES" b="0" i="0" dirty="0">
                <a:solidFill>
                  <a:srgbClr val="585858"/>
                </a:solidFill>
                <a:effectLst/>
                <a:latin typeface="Graphik"/>
              </a:rPr>
              <a:t>, cobertura de código, código duplicado, etc.</a:t>
            </a:r>
            <a:endParaRPr lang="es-ES" b="0" i="0" dirty="0">
              <a:solidFill>
                <a:srgbClr val="292929"/>
              </a:solidFill>
              <a:effectLst/>
              <a:latin typeface="source-serif-pro"/>
            </a:endParaRPr>
          </a:p>
          <a:p>
            <a:endParaRPr lang="es-ES" dirty="0"/>
          </a:p>
        </p:txBody>
      </p:sp>
      <p:pic>
        <p:nvPicPr>
          <p:cNvPr id="12290" name="Picture 2">
            <a:extLst>
              <a:ext uri="{FF2B5EF4-FFF2-40B4-BE49-F238E27FC236}">
                <a16:creationId xmlns:a16="http://schemas.microsoft.com/office/drawing/2014/main" id="{38B4D8B8-58FB-9E9D-DBF4-4D518C465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309" y="1721556"/>
            <a:ext cx="8878529" cy="492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600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9EDF1-07F6-4A8B-921F-6B6D001883E0}"/>
              </a:ext>
            </a:extLst>
          </p:cNvPr>
          <p:cNvSpPr>
            <a:spLocks noGrp="1"/>
          </p:cNvSpPr>
          <p:nvPr>
            <p:ph type="title"/>
          </p:nvPr>
        </p:nvSpPr>
        <p:spPr/>
        <p:txBody>
          <a:bodyPr/>
          <a:lstStyle/>
          <a:p>
            <a:r>
              <a:rPr lang="es-ES" dirty="0"/>
              <a:t>Instalación</a:t>
            </a:r>
          </a:p>
        </p:txBody>
      </p:sp>
    </p:spTree>
    <p:extLst>
      <p:ext uri="{BB962C8B-B14F-4D97-AF65-F5344CB8AC3E}">
        <p14:creationId xmlns:p14="http://schemas.microsoft.com/office/powerpoint/2010/main" val="3426965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Instalación local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42452" y="930932"/>
            <a:ext cx="11368549" cy="5725506"/>
          </a:xfrm>
        </p:spPr>
        <p:txBody>
          <a:bodyPr>
            <a:normAutofit/>
          </a:bodyPr>
          <a:lstStyle/>
          <a:p>
            <a:pPr algn="l"/>
            <a:r>
              <a:rPr lang="es-ES" b="0" i="0" dirty="0">
                <a:solidFill>
                  <a:srgbClr val="7B88A8"/>
                </a:solidFill>
                <a:effectLst/>
                <a:latin typeface="DM Sans" pitchFamily="2" charset="0"/>
              </a:rPr>
              <a:t>1.  Descargar -&gt; SonarQube (Versión </a:t>
            </a:r>
            <a:r>
              <a:rPr lang="es-ES" b="0" i="0" dirty="0" err="1">
                <a:solidFill>
                  <a:srgbClr val="7B88A8"/>
                </a:solidFill>
                <a:effectLst/>
                <a:latin typeface="DM Sans" pitchFamily="2" charset="0"/>
              </a:rPr>
              <a:t>comunity</a:t>
            </a:r>
            <a:r>
              <a:rPr lang="es-ES" b="0" i="0" dirty="0">
                <a:solidFill>
                  <a:srgbClr val="7B88A8"/>
                </a:solidFill>
                <a:effectLst/>
                <a:latin typeface="DM Sans" pitchFamily="2" charset="0"/>
              </a:rPr>
              <a:t> edition)</a:t>
            </a:r>
          </a:p>
          <a:p>
            <a:pPr algn="l"/>
            <a:r>
              <a:rPr lang="es-ES" b="1" i="0" u="sng" dirty="0">
                <a:solidFill>
                  <a:srgbClr val="6A35FF"/>
                </a:solidFill>
                <a:effectLst/>
                <a:latin typeface="DM Sans" pitchFamily="2" charset="0"/>
                <a:hlinkClick r:id="rId2"/>
              </a:rPr>
              <a:t>https://www.sonarqube.org/downloads/</a:t>
            </a:r>
            <a:endParaRPr lang="es-ES" b="0" i="0" dirty="0">
              <a:solidFill>
                <a:srgbClr val="7B88A8"/>
              </a:solidFill>
              <a:effectLst/>
              <a:latin typeface="DM Sans" pitchFamily="2" charset="0"/>
            </a:endParaRPr>
          </a:p>
          <a:p>
            <a:pPr algn="l"/>
            <a:r>
              <a:rPr lang="es-ES" b="0" i="0" dirty="0">
                <a:solidFill>
                  <a:srgbClr val="7B88A8"/>
                </a:solidFill>
                <a:effectLst/>
                <a:latin typeface="DM Sans" pitchFamily="2" charset="0"/>
              </a:rPr>
              <a:t>‍</a:t>
            </a:r>
          </a:p>
          <a:p>
            <a:pPr algn="l"/>
            <a:r>
              <a:rPr lang="es-ES" b="0" i="0" dirty="0">
                <a:solidFill>
                  <a:srgbClr val="7B88A8"/>
                </a:solidFill>
                <a:effectLst/>
                <a:latin typeface="DM Sans" pitchFamily="2" charset="0"/>
              </a:rPr>
              <a:t>2.  Descargar -&gt; </a:t>
            </a:r>
            <a:r>
              <a:rPr lang="es-ES" b="0" i="0" dirty="0" err="1">
                <a:solidFill>
                  <a:srgbClr val="7B88A8"/>
                </a:solidFill>
                <a:effectLst/>
                <a:latin typeface="DM Sans" pitchFamily="2" charset="0"/>
              </a:rPr>
              <a:t>SonarScanner</a:t>
            </a:r>
            <a:endParaRPr lang="es-ES" b="0" i="0" dirty="0">
              <a:solidFill>
                <a:srgbClr val="7B88A8"/>
              </a:solidFill>
              <a:effectLst/>
              <a:latin typeface="DM Sans" pitchFamily="2" charset="0"/>
            </a:endParaRPr>
          </a:p>
          <a:p>
            <a:pPr algn="l"/>
            <a:r>
              <a:rPr lang="es-ES" b="1" i="0" u="sng" dirty="0">
                <a:solidFill>
                  <a:srgbClr val="6A35FF"/>
                </a:solidFill>
                <a:effectLst/>
                <a:latin typeface="DM Sans" pitchFamily="2" charset="0"/>
                <a:hlinkClick r:id="rId3"/>
              </a:rPr>
              <a:t>https://docs.sonarqube.org/latest/analysis/scan/sonarscanner/</a:t>
            </a:r>
            <a:endParaRPr lang="es-ES" b="0" i="0" dirty="0">
              <a:solidFill>
                <a:srgbClr val="7B88A8"/>
              </a:solidFill>
              <a:effectLst/>
              <a:latin typeface="DM Sans" pitchFamily="2" charset="0"/>
            </a:endParaRPr>
          </a:p>
          <a:p>
            <a:pPr algn="l"/>
            <a:endParaRPr lang="es-ES" dirty="0"/>
          </a:p>
          <a:p>
            <a:pPr algn="l"/>
            <a:r>
              <a:rPr lang="es-ES" b="0" i="0" dirty="0">
                <a:solidFill>
                  <a:srgbClr val="7B88A8"/>
                </a:solidFill>
                <a:effectLst/>
                <a:latin typeface="DM Sans" pitchFamily="2" charset="0"/>
              </a:rPr>
              <a:t>3.  Luego de descargar, se descomprimen en el equipo:</a:t>
            </a:r>
          </a:p>
          <a:p>
            <a:pPr algn="l"/>
            <a:endParaRPr lang="es-ES" dirty="0">
              <a:solidFill>
                <a:srgbClr val="7B88A8"/>
              </a:solidFill>
              <a:latin typeface="DM Sans" pitchFamily="2" charset="0"/>
            </a:endParaRPr>
          </a:p>
          <a:p>
            <a:pPr algn="l"/>
            <a:endParaRPr lang="es-ES" dirty="0"/>
          </a:p>
          <a:p>
            <a:pPr algn="l"/>
            <a:endParaRPr lang="es-ES" dirty="0"/>
          </a:p>
        </p:txBody>
      </p:sp>
      <p:pic>
        <p:nvPicPr>
          <p:cNvPr id="13320" name="Picture 8" descr="descomprimir carpeta">
            <a:extLst>
              <a:ext uri="{FF2B5EF4-FFF2-40B4-BE49-F238E27FC236}">
                <a16:creationId xmlns:a16="http://schemas.microsoft.com/office/drawing/2014/main" id="{15D17DEF-1936-0B4B-4A0E-4A36A0B99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106" y="3671515"/>
            <a:ext cx="529590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622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Instalación local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42452" y="930932"/>
            <a:ext cx="11368549" cy="1162843"/>
          </a:xfrm>
        </p:spPr>
        <p:txBody>
          <a:bodyPr>
            <a:normAutofit/>
          </a:bodyPr>
          <a:lstStyle/>
          <a:p>
            <a:pPr algn="l"/>
            <a:r>
              <a:rPr lang="es-ES" b="0" i="0" dirty="0">
                <a:solidFill>
                  <a:srgbClr val="7B88A8"/>
                </a:solidFill>
                <a:effectLst/>
                <a:latin typeface="DM Sans" pitchFamily="2" charset="0"/>
              </a:rPr>
              <a:t>4.  Para ejecutar sonar de manera local, debemos abrir una consola CMD y ejecutar el siguiente comando (Debemos ingresar la ruta en donde se encuentre el archivo StartSonar.bat:</a:t>
            </a:r>
          </a:p>
          <a:p>
            <a:pPr algn="l"/>
            <a:r>
              <a:rPr lang="es-ES" b="0" i="0" dirty="0">
                <a:solidFill>
                  <a:srgbClr val="7B88A8"/>
                </a:solidFill>
                <a:effectLst/>
                <a:latin typeface="DM Sans" pitchFamily="2" charset="0"/>
              </a:rPr>
              <a:t>C:\SonarQube\sonarqube-9.0.1.46107\bin\windows-x86-64\</a:t>
            </a:r>
            <a:r>
              <a:rPr lang="es-ES" b="1" i="0" dirty="0">
                <a:solidFill>
                  <a:srgbClr val="6A35FF"/>
                </a:solidFill>
                <a:effectLst/>
                <a:latin typeface="DM Sans" pitchFamily="2" charset="0"/>
              </a:rPr>
              <a:t>StartSonar.bat</a:t>
            </a:r>
            <a:endParaRPr lang="es-ES" b="0" i="0" dirty="0">
              <a:solidFill>
                <a:srgbClr val="7B88A8"/>
              </a:solidFill>
              <a:effectLst/>
              <a:latin typeface="DM Sans" pitchFamily="2" charset="0"/>
            </a:endParaRPr>
          </a:p>
          <a:p>
            <a:pPr algn="l"/>
            <a:endParaRPr lang="es-ES" dirty="0"/>
          </a:p>
        </p:txBody>
      </p:sp>
      <p:pic>
        <p:nvPicPr>
          <p:cNvPr id="14340" name="Picture 4" descr="CMD">
            <a:extLst>
              <a:ext uri="{FF2B5EF4-FFF2-40B4-BE49-F238E27FC236}">
                <a16:creationId xmlns:a16="http://schemas.microsoft.com/office/drawing/2014/main" id="{7E161993-B083-3BD9-852F-B6AE41CEA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49" y="1913603"/>
            <a:ext cx="916305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792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Instalación local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42452" y="930932"/>
            <a:ext cx="11368549" cy="2244887"/>
          </a:xfrm>
        </p:spPr>
        <p:txBody>
          <a:bodyPr>
            <a:normAutofit/>
          </a:bodyPr>
          <a:lstStyle/>
          <a:p>
            <a:pPr algn="l"/>
            <a:r>
              <a:rPr lang="es-ES" b="0" i="0" dirty="0">
                <a:solidFill>
                  <a:srgbClr val="7B88A8"/>
                </a:solidFill>
                <a:effectLst/>
                <a:latin typeface="DM Sans" pitchFamily="2" charset="0"/>
              </a:rPr>
              <a:t>5.  Al indicar </a:t>
            </a:r>
            <a:r>
              <a:rPr lang="es-ES" b="0" i="0" dirty="0" err="1">
                <a:solidFill>
                  <a:srgbClr val="7B88A8"/>
                </a:solidFill>
                <a:effectLst/>
                <a:latin typeface="DM Sans" pitchFamily="2" charset="0"/>
              </a:rPr>
              <a:t>Process</a:t>
            </a:r>
            <a:r>
              <a:rPr lang="es-ES" b="0" i="0" dirty="0">
                <a:solidFill>
                  <a:srgbClr val="7B88A8"/>
                </a:solidFill>
                <a:effectLst/>
                <a:latin typeface="DM Sans" pitchFamily="2" charset="0"/>
              </a:rPr>
              <a:t> </a:t>
            </a:r>
            <a:r>
              <a:rPr lang="es-ES" b="0" i="0" dirty="0" err="1">
                <a:solidFill>
                  <a:srgbClr val="7B88A8"/>
                </a:solidFill>
                <a:effectLst/>
                <a:latin typeface="DM Sans" pitchFamily="2" charset="0"/>
              </a:rPr>
              <a:t>is</a:t>
            </a:r>
            <a:r>
              <a:rPr lang="es-ES" b="0" i="0" dirty="0">
                <a:solidFill>
                  <a:srgbClr val="7B88A8"/>
                </a:solidFill>
                <a:effectLst/>
                <a:latin typeface="DM Sans" pitchFamily="2" charset="0"/>
              </a:rPr>
              <a:t> UP y SonarQube </a:t>
            </a:r>
            <a:r>
              <a:rPr lang="es-ES" b="0" i="0" dirty="0" err="1">
                <a:solidFill>
                  <a:srgbClr val="7B88A8"/>
                </a:solidFill>
                <a:effectLst/>
                <a:latin typeface="DM Sans" pitchFamily="2" charset="0"/>
              </a:rPr>
              <a:t>is</a:t>
            </a:r>
            <a:r>
              <a:rPr lang="es-ES" b="0" i="0" dirty="0">
                <a:solidFill>
                  <a:srgbClr val="7B88A8"/>
                </a:solidFill>
                <a:effectLst/>
                <a:latin typeface="DM Sans" pitchFamily="2" charset="0"/>
              </a:rPr>
              <a:t> UP, nos indicará que el servidor ya fue levantado exitosamente.</a:t>
            </a:r>
          </a:p>
          <a:p>
            <a:pPr algn="l"/>
            <a:r>
              <a:rPr lang="es-ES" b="0" i="0" dirty="0">
                <a:solidFill>
                  <a:srgbClr val="7B88A8"/>
                </a:solidFill>
                <a:effectLst/>
                <a:latin typeface="DM Sans" pitchFamily="2" charset="0"/>
              </a:rPr>
              <a:t>‍</a:t>
            </a:r>
          </a:p>
          <a:p>
            <a:pPr algn="l"/>
            <a:r>
              <a:rPr lang="es-ES" b="0" i="0" dirty="0">
                <a:solidFill>
                  <a:srgbClr val="7B88A8"/>
                </a:solidFill>
                <a:effectLst/>
                <a:latin typeface="DM Sans" pitchFamily="2" charset="0"/>
              </a:rPr>
              <a:t>6.  Luego accedemos a </a:t>
            </a:r>
            <a:r>
              <a:rPr lang="es-ES" b="1" i="0" dirty="0">
                <a:solidFill>
                  <a:srgbClr val="6A35FF"/>
                </a:solidFill>
                <a:effectLst/>
                <a:latin typeface="DM Sans" pitchFamily="2" charset="0"/>
              </a:rPr>
              <a:t>http://localhost:9000/</a:t>
            </a:r>
            <a:endParaRPr lang="es-ES" b="0" i="0" dirty="0">
              <a:solidFill>
                <a:srgbClr val="7B88A8"/>
              </a:solidFill>
              <a:effectLst/>
              <a:latin typeface="DM Sans" pitchFamily="2" charset="0"/>
            </a:endParaRPr>
          </a:p>
          <a:p>
            <a:pPr algn="l"/>
            <a:r>
              <a:rPr lang="es-ES" b="0" i="0" dirty="0">
                <a:solidFill>
                  <a:srgbClr val="7B88A8"/>
                </a:solidFill>
                <a:effectLst/>
                <a:latin typeface="DM Sans" pitchFamily="2" charset="0"/>
              </a:rPr>
              <a:t>En donde podremos ingresar el usuario y contraseña para poder ingresar a SonarQube. Por defecto las credenciales son </a:t>
            </a:r>
            <a:r>
              <a:rPr lang="es-ES" b="0" i="0" dirty="0" err="1">
                <a:solidFill>
                  <a:srgbClr val="7B88A8"/>
                </a:solidFill>
                <a:effectLst/>
                <a:latin typeface="DM Sans" pitchFamily="2" charset="0"/>
              </a:rPr>
              <a:t>admin</a:t>
            </a:r>
            <a:r>
              <a:rPr lang="es-ES" b="0" i="0" dirty="0">
                <a:solidFill>
                  <a:srgbClr val="7B88A8"/>
                </a:solidFill>
                <a:effectLst/>
                <a:latin typeface="DM Sans" pitchFamily="2" charset="0"/>
              </a:rPr>
              <a:t> / </a:t>
            </a:r>
            <a:r>
              <a:rPr lang="es-ES" b="0" i="0" dirty="0" err="1">
                <a:solidFill>
                  <a:srgbClr val="7B88A8"/>
                </a:solidFill>
                <a:effectLst/>
                <a:latin typeface="DM Sans" pitchFamily="2" charset="0"/>
              </a:rPr>
              <a:t>admin</a:t>
            </a:r>
            <a:endParaRPr lang="es-ES" b="0" i="0" dirty="0">
              <a:solidFill>
                <a:srgbClr val="7B88A8"/>
              </a:solidFill>
              <a:effectLst/>
              <a:latin typeface="DM Sans" pitchFamily="2" charset="0"/>
            </a:endParaRPr>
          </a:p>
          <a:p>
            <a:pPr algn="l"/>
            <a:endParaRPr lang="es-ES" dirty="0"/>
          </a:p>
        </p:txBody>
      </p:sp>
      <p:pic>
        <p:nvPicPr>
          <p:cNvPr id="15362" name="Picture 2" descr="login">
            <a:extLst>
              <a:ext uri="{FF2B5EF4-FFF2-40B4-BE49-F238E27FC236}">
                <a16:creationId xmlns:a16="http://schemas.microsoft.com/office/drawing/2014/main" id="{90B12B08-5464-FB72-EF32-BE5F773E8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142" y="2987470"/>
            <a:ext cx="62484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508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Instalación local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42452" y="930932"/>
            <a:ext cx="11368549" cy="622565"/>
          </a:xfrm>
        </p:spPr>
        <p:txBody>
          <a:bodyPr>
            <a:normAutofit/>
          </a:bodyPr>
          <a:lstStyle/>
          <a:p>
            <a:pPr algn="l"/>
            <a:r>
              <a:rPr lang="es-ES" sz="2800" b="0" i="0" dirty="0">
                <a:solidFill>
                  <a:srgbClr val="2D3958"/>
                </a:solidFill>
                <a:effectLst/>
                <a:latin typeface="DM Sans" pitchFamily="2" charset="0"/>
              </a:rPr>
              <a:t>Listo, ya estás en SonarQube!</a:t>
            </a:r>
          </a:p>
          <a:p>
            <a:pPr algn="l"/>
            <a:endParaRPr lang="es-ES" dirty="0"/>
          </a:p>
        </p:txBody>
      </p:sp>
      <p:pic>
        <p:nvPicPr>
          <p:cNvPr id="16386" name="Picture 2" descr="SonarQube">
            <a:extLst>
              <a:ext uri="{FF2B5EF4-FFF2-40B4-BE49-F238E27FC236}">
                <a16:creationId xmlns:a16="http://schemas.microsoft.com/office/drawing/2014/main" id="{1556E80A-0BD2-2BEB-ADDC-A03B7ECFB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022" y="1693299"/>
            <a:ext cx="7399955" cy="4038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98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¿Cómo agregar un proyecto local - java en </a:t>
            </a:r>
            <a:r>
              <a:rPr lang="es-ES" dirty="0" err="1"/>
              <a:t>sonarqube</a:t>
            </a:r>
            <a:r>
              <a:rPr lang="es-ES" dirty="0"/>
              <a:t>?</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42452" y="1514168"/>
            <a:ext cx="11368549" cy="1661651"/>
          </a:xfrm>
        </p:spPr>
        <p:txBody>
          <a:bodyPr>
            <a:normAutofit/>
          </a:bodyPr>
          <a:lstStyle/>
          <a:p>
            <a:pPr algn="l"/>
            <a:r>
              <a:rPr lang="es-ES" b="0" i="0" dirty="0">
                <a:solidFill>
                  <a:srgbClr val="7B88A8"/>
                </a:solidFill>
                <a:effectLst/>
                <a:latin typeface="DM Sans" pitchFamily="2" charset="0"/>
              </a:rPr>
              <a:t>Para agregar un nuevo proyecto, se utilizará </a:t>
            </a:r>
            <a:r>
              <a:rPr lang="es-ES" b="0" i="0" dirty="0" err="1">
                <a:solidFill>
                  <a:srgbClr val="7B88A8"/>
                </a:solidFill>
                <a:effectLst/>
                <a:latin typeface="DM Sans" pitchFamily="2" charset="0"/>
              </a:rPr>
              <a:t>SonarScanner</a:t>
            </a:r>
            <a:endParaRPr lang="es-ES" b="0" i="0" dirty="0">
              <a:solidFill>
                <a:srgbClr val="7B88A8"/>
              </a:solidFill>
              <a:effectLst/>
              <a:latin typeface="DM Sans" pitchFamily="2" charset="0"/>
            </a:endParaRPr>
          </a:p>
          <a:p>
            <a:pPr algn="l"/>
            <a:r>
              <a:rPr lang="es-ES" b="0" i="0" dirty="0">
                <a:solidFill>
                  <a:srgbClr val="7B88A8"/>
                </a:solidFill>
                <a:effectLst/>
                <a:latin typeface="DM Sans" pitchFamily="2" charset="0"/>
              </a:rPr>
              <a:t>1.  Configurar variable de entorno</a:t>
            </a:r>
          </a:p>
          <a:p>
            <a:pPr algn="l"/>
            <a:r>
              <a:rPr lang="es-ES" b="0" i="0" dirty="0">
                <a:solidFill>
                  <a:srgbClr val="7B88A8"/>
                </a:solidFill>
                <a:effectLst/>
                <a:latin typeface="DM Sans" pitchFamily="2" charset="0"/>
              </a:rPr>
              <a:t>•  Inicio -&gt; Buscar -&gt; Variables de entorno</a:t>
            </a:r>
          </a:p>
          <a:p>
            <a:pPr algn="l"/>
            <a:r>
              <a:rPr lang="es-ES" b="0" i="0" dirty="0">
                <a:solidFill>
                  <a:srgbClr val="7B88A8"/>
                </a:solidFill>
                <a:effectLst/>
                <a:latin typeface="DM Sans" pitchFamily="2" charset="0"/>
              </a:rPr>
              <a:t>•  Acceder al botón “Variables de entorno”</a:t>
            </a:r>
          </a:p>
          <a:p>
            <a:pPr algn="l"/>
            <a:endParaRPr lang="es-ES" dirty="0">
              <a:solidFill>
                <a:srgbClr val="7B88A8"/>
              </a:solidFill>
              <a:latin typeface="DM Sans" pitchFamily="2" charset="0"/>
            </a:endParaRPr>
          </a:p>
          <a:p>
            <a:pPr algn="l"/>
            <a:endParaRPr lang="es-ES" dirty="0"/>
          </a:p>
          <a:p>
            <a:pPr algn="l"/>
            <a:endParaRPr lang="es-ES" dirty="0"/>
          </a:p>
        </p:txBody>
      </p:sp>
      <p:pic>
        <p:nvPicPr>
          <p:cNvPr id="17410" name="Picture 2" descr="SonarScanner">
            <a:extLst>
              <a:ext uri="{FF2B5EF4-FFF2-40B4-BE49-F238E27FC236}">
                <a16:creationId xmlns:a16="http://schemas.microsoft.com/office/drawing/2014/main" id="{F0EA2DCC-B55F-A648-FBCA-FF74C0A21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268" y="2037428"/>
            <a:ext cx="38385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890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¿Cómo agregar un proyecto local - java en </a:t>
            </a:r>
            <a:r>
              <a:rPr lang="es-ES" dirty="0" err="1"/>
              <a:t>sonarqube</a:t>
            </a:r>
            <a:r>
              <a:rPr lang="es-ES" dirty="0"/>
              <a:t>?</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42452" y="1514168"/>
            <a:ext cx="5026281" cy="1661651"/>
          </a:xfrm>
        </p:spPr>
        <p:txBody>
          <a:bodyPr>
            <a:normAutofit/>
          </a:bodyPr>
          <a:lstStyle/>
          <a:p>
            <a:pPr algn="l"/>
            <a:r>
              <a:rPr lang="es-ES" b="0" i="0" dirty="0">
                <a:solidFill>
                  <a:srgbClr val="7B88A8"/>
                </a:solidFill>
                <a:effectLst/>
                <a:latin typeface="DM Sans" pitchFamily="2" charset="0"/>
              </a:rPr>
              <a:t>En el apartado “Variables del sistema” dar doble click en “</a:t>
            </a:r>
            <a:r>
              <a:rPr lang="es-ES" b="0" i="0" dirty="0" err="1">
                <a:solidFill>
                  <a:srgbClr val="7B88A8"/>
                </a:solidFill>
                <a:effectLst/>
                <a:latin typeface="DM Sans" pitchFamily="2" charset="0"/>
              </a:rPr>
              <a:t>Path</a:t>
            </a:r>
            <a:r>
              <a:rPr lang="es-ES" b="0" i="0" dirty="0">
                <a:solidFill>
                  <a:srgbClr val="7B88A8"/>
                </a:solidFill>
                <a:effectLst/>
                <a:latin typeface="DM Sans" pitchFamily="2" charset="0"/>
              </a:rPr>
              <a:t>” y agregar nueva variable:</a:t>
            </a:r>
          </a:p>
          <a:p>
            <a:pPr algn="l"/>
            <a:r>
              <a:rPr lang="es-ES" b="0" i="0" dirty="0">
                <a:solidFill>
                  <a:srgbClr val="7B88A8"/>
                </a:solidFill>
                <a:effectLst/>
                <a:latin typeface="DM Sans" pitchFamily="2" charset="0"/>
              </a:rPr>
              <a:t>‍</a:t>
            </a:r>
          </a:p>
          <a:p>
            <a:pPr algn="l"/>
            <a:endParaRPr lang="es-ES" dirty="0"/>
          </a:p>
          <a:p>
            <a:pPr algn="l"/>
            <a:endParaRPr lang="es-ES" dirty="0"/>
          </a:p>
        </p:txBody>
      </p:sp>
      <p:pic>
        <p:nvPicPr>
          <p:cNvPr id="18434" name="Picture 2" descr="editar variables del sistema">
            <a:extLst>
              <a:ext uri="{FF2B5EF4-FFF2-40B4-BE49-F238E27FC236}">
                <a16:creationId xmlns:a16="http://schemas.microsoft.com/office/drawing/2014/main" id="{CE500F1C-27F7-9023-A838-4618CC1EC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236" y="2482644"/>
            <a:ext cx="6874132" cy="3013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86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¿Cómo agregar un proyecto local - java en </a:t>
            </a:r>
            <a:r>
              <a:rPr lang="es-ES" dirty="0" err="1"/>
              <a:t>sonarqube</a:t>
            </a:r>
            <a:r>
              <a:rPr lang="es-ES" dirty="0"/>
              <a:t>?</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42452" y="1514168"/>
            <a:ext cx="3628103" cy="4463845"/>
          </a:xfrm>
        </p:spPr>
        <p:txBody>
          <a:bodyPr>
            <a:normAutofit/>
          </a:bodyPr>
          <a:lstStyle/>
          <a:p>
            <a:pPr algn="l"/>
            <a:r>
              <a:rPr lang="es-ES" b="0" i="0" dirty="0">
                <a:solidFill>
                  <a:srgbClr val="7B88A8"/>
                </a:solidFill>
                <a:effectLst/>
                <a:latin typeface="DM Sans" pitchFamily="2" charset="0"/>
              </a:rPr>
              <a:t>En el apartado “Variables del sistema” dar doble click en “</a:t>
            </a:r>
            <a:r>
              <a:rPr lang="es-ES" b="0" i="0" dirty="0" err="1">
                <a:solidFill>
                  <a:srgbClr val="7B88A8"/>
                </a:solidFill>
                <a:effectLst/>
                <a:latin typeface="DM Sans" pitchFamily="2" charset="0"/>
              </a:rPr>
              <a:t>Path</a:t>
            </a:r>
            <a:r>
              <a:rPr lang="es-ES" b="0" i="0" dirty="0">
                <a:solidFill>
                  <a:srgbClr val="7B88A8"/>
                </a:solidFill>
                <a:effectLst/>
                <a:latin typeface="DM Sans" pitchFamily="2" charset="0"/>
              </a:rPr>
              <a:t>” y agregar nueva variable:</a:t>
            </a:r>
          </a:p>
          <a:p>
            <a:pPr algn="l"/>
            <a:r>
              <a:rPr lang="es-ES" b="0" i="0" dirty="0">
                <a:solidFill>
                  <a:srgbClr val="7B88A8"/>
                </a:solidFill>
                <a:effectLst/>
                <a:latin typeface="DM Sans" pitchFamily="2" charset="0"/>
              </a:rPr>
              <a:t>‍</a:t>
            </a:r>
          </a:p>
          <a:p>
            <a:pPr algn="l"/>
            <a:endParaRPr lang="es-ES" dirty="0"/>
          </a:p>
          <a:p>
            <a:pPr algn="l"/>
            <a:r>
              <a:rPr lang="es-ES" b="0" i="0" dirty="0">
                <a:solidFill>
                  <a:srgbClr val="7B88A8"/>
                </a:solidFill>
                <a:effectLst/>
                <a:latin typeface="DM Sans" pitchFamily="2" charset="0"/>
              </a:rPr>
              <a:t>•  Nota: La ruta debe indicar hasta el directorio </a:t>
            </a:r>
            <a:r>
              <a:rPr lang="es-ES" b="0" i="0" dirty="0" err="1">
                <a:solidFill>
                  <a:srgbClr val="7B88A8"/>
                </a:solidFill>
                <a:effectLst/>
                <a:latin typeface="DM Sans" pitchFamily="2" charset="0"/>
              </a:rPr>
              <a:t>Bin</a:t>
            </a:r>
            <a:r>
              <a:rPr lang="es-ES" b="0" i="0" dirty="0">
                <a:solidFill>
                  <a:srgbClr val="7B88A8"/>
                </a:solidFill>
                <a:effectLst/>
                <a:latin typeface="DM Sans" pitchFamily="2" charset="0"/>
              </a:rPr>
              <a:t> y dependerá de la ubicación en donde se descomprimió la descarga de sonar-scanner.</a:t>
            </a:r>
          </a:p>
          <a:p>
            <a:pPr algn="l"/>
            <a:r>
              <a:rPr lang="es-ES" b="0" i="0" dirty="0">
                <a:solidFill>
                  <a:srgbClr val="7B88A8"/>
                </a:solidFill>
                <a:effectLst/>
                <a:latin typeface="DM Sans" pitchFamily="2" charset="0"/>
              </a:rPr>
              <a:t>‍</a:t>
            </a:r>
          </a:p>
          <a:p>
            <a:pPr algn="l"/>
            <a:endParaRPr lang="es-ES" dirty="0"/>
          </a:p>
        </p:txBody>
      </p:sp>
      <p:pic>
        <p:nvPicPr>
          <p:cNvPr id="18434" name="Picture 2" descr="editar variables del sistema">
            <a:extLst>
              <a:ext uri="{FF2B5EF4-FFF2-40B4-BE49-F238E27FC236}">
                <a16:creationId xmlns:a16="http://schemas.microsoft.com/office/drawing/2014/main" id="{CE500F1C-27F7-9023-A838-4618CC1EC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236" y="2482644"/>
            <a:ext cx="6874132" cy="3013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09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¿Cómo agregar un proyecto local - java en </a:t>
            </a:r>
            <a:r>
              <a:rPr lang="es-ES" dirty="0" err="1"/>
              <a:t>sonarqube</a:t>
            </a:r>
            <a:r>
              <a:rPr lang="es-ES" dirty="0"/>
              <a:t>?</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442452" y="1514168"/>
            <a:ext cx="3628103" cy="4463845"/>
          </a:xfrm>
        </p:spPr>
        <p:txBody>
          <a:bodyPr>
            <a:normAutofit/>
          </a:bodyPr>
          <a:lstStyle/>
          <a:p>
            <a:pPr algn="l"/>
            <a:r>
              <a:rPr lang="es-ES" b="0" i="0" dirty="0">
                <a:solidFill>
                  <a:srgbClr val="7B88A8"/>
                </a:solidFill>
                <a:effectLst/>
                <a:latin typeface="DM Sans" pitchFamily="2" charset="0"/>
              </a:rPr>
              <a:t>•  Luego en una pantalla CMD, debemos ejecutar el siguiente comando para corroborar que la variable de entorno quedo correctamente agregada:</a:t>
            </a:r>
          </a:p>
          <a:p>
            <a:pPr algn="l"/>
            <a:endParaRPr lang="es-ES" dirty="0"/>
          </a:p>
          <a:p>
            <a:pPr algn="l"/>
            <a:r>
              <a:rPr lang="es-CL" b="0" i="0" dirty="0">
                <a:solidFill>
                  <a:srgbClr val="2D3958"/>
                </a:solidFill>
                <a:effectLst/>
                <a:latin typeface="DM Sans" pitchFamily="2" charset="0"/>
              </a:rPr>
              <a:t>sonar-scanner –h</a:t>
            </a:r>
          </a:p>
          <a:p>
            <a:pPr algn="l"/>
            <a:endParaRPr lang="es-CL" b="0" i="0" dirty="0">
              <a:solidFill>
                <a:srgbClr val="7B88A8"/>
              </a:solidFill>
              <a:effectLst/>
              <a:latin typeface="DM Sans" pitchFamily="2" charset="0"/>
            </a:endParaRPr>
          </a:p>
          <a:p>
            <a:pPr algn="l"/>
            <a:endParaRPr lang="es-ES" dirty="0"/>
          </a:p>
        </p:txBody>
      </p:sp>
      <p:pic>
        <p:nvPicPr>
          <p:cNvPr id="19458" name="Picture 2" descr="sonar-scanner –h">
            <a:extLst>
              <a:ext uri="{FF2B5EF4-FFF2-40B4-BE49-F238E27FC236}">
                <a16:creationId xmlns:a16="http://schemas.microsoft.com/office/drawing/2014/main" id="{03E36F44-9361-8531-F861-CC36F1A1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697" y="2502003"/>
            <a:ext cx="6863793" cy="248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41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5" descr="Imagen que contiene interior, tabla, perro, sostener&#10;&#10;Descripción generada automáticamente">
            <a:extLst>
              <a:ext uri="{FF2B5EF4-FFF2-40B4-BE49-F238E27FC236}">
                <a16:creationId xmlns:a16="http://schemas.microsoft.com/office/drawing/2014/main" id="{9A2A6AC1-B827-4420-8032-3C38EDE8CECD}"/>
              </a:ext>
            </a:extLst>
          </p:cNvPr>
          <p:cNvPicPr>
            <a:picLocks noChangeAspect="1"/>
          </p:cNvPicPr>
          <p:nvPr/>
        </p:nvPicPr>
        <p:blipFill rotWithShape="1">
          <a:blip r:embed="rId2">
            <a:extLst>
              <a:ext uri="{28A0092B-C50C-407E-A947-70E740481C1C}">
                <a14:useLocalDpi xmlns:a14="http://schemas.microsoft.com/office/drawing/2010/main" val="0"/>
              </a:ext>
            </a:extLst>
          </a:blip>
          <a:srcRect l="4972" t="3364" b="3364"/>
          <a:stretch/>
        </p:blipFill>
        <p:spPr>
          <a:xfrm>
            <a:off x="-1042738" y="1"/>
            <a:ext cx="6934201" cy="6857999"/>
          </a:xfrm>
          <a:prstGeom prst="rect">
            <a:avLst/>
          </a:prstGeom>
        </p:spPr>
      </p:pic>
      <p:sp>
        <p:nvSpPr>
          <p:cNvPr id="2" name="Título 1">
            <a:extLst>
              <a:ext uri="{FF2B5EF4-FFF2-40B4-BE49-F238E27FC236}">
                <a16:creationId xmlns:a16="http://schemas.microsoft.com/office/drawing/2014/main" id="{391484B2-9C2B-4DFC-9EC0-FA9E45E2B93D}"/>
              </a:ext>
            </a:extLst>
          </p:cNvPr>
          <p:cNvSpPr>
            <a:spLocks noGrp="1"/>
          </p:cNvSpPr>
          <p:nvPr>
            <p:ph type="title"/>
          </p:nvPr>
        </p:nvSpPr>
        <p:spPr>
          <a:xfrm>
            <a:off x="6010254" y="616149"/>
            <a:ext cx="4177936" cy="626982"/>
          </a:xfrm>
        </p:spPr>
        <p:txBody>
          <a:bodyPr/>
          <a:lstStyle/>
          <a:p>
            <a:r>
              <a:rPr lang="es-ES" dirty="0"/>
              <a:t>Introducción</a:t>
            </a:r>
          </a:p>
        </p:txBody>
      </p:sp>
      <p:sp>
        <p:nvSpPr>
          <p:cNvPr id="3" name="Marcador de texto 2">
            <a:extLst>
              <a:ext uri="{FF2B5EF4-FFF2-40B4-BE49-F238E27FC236}">
                <a16:creationId xmlns:a16="http://schemas.microsoft.com/office/drawing/2014/main" id="{1E3C343C-CCC4-4067-899D-DBA70860011B}"/>
              </a:ext>
            </a:extLst>
          </p:cNvPr>
          <p:cNvSpPr>
            <a:spLocks noGrp="1"/>
          </p:cNvSpPr>
          <p:nvPr>
            <p:ph type="body" sz="quarter" idx="17"/>
          </p:nvPr>
        </p:nvSpPr>
        <p:spPr>
          <a:xfrm>
            <a:off x="6096000" y="1243131"/>
            <a:ext cx="5499798" cy="5197862"/>
          </a:xfrm>
        </p:spPr>
        <p:txBody>
          <a:bodyPr>
            <a:normAutofit/>
          </a:bodyPr>
          <a:lstStyle/>
          <a:p>
            <a:r>
              <a:rPr lang="es-ES" sz="2400" dirty="0"/>
              <a:t>La calidad del software es un elemento fundamental en la industria del desarrollo. Disponer de herramientas que nos ayuden a evaluar nuestro código se convierte en una tarea imprescindible para garantizar el desarrollo de una manera correcta y la aplicación de buenas prácticas. En este punto hoy conocemos qué es SonarQube, una plataforma muy popular que permite a todos los desarrolladores escribir código más limpio y seguro.</a:t>
            </a:r>
          </a:p>
        </p:txBody>
      </p:sp>
      <p:pic>
        <p:nvPicPr>
          <p:cNvPr id="1030" name="Picture 6" descr="SonarSource">
            <a:extLst>
              <a:ext uri="{FF2B5EF4-FFF2-40B4-BE49-F238E27FC236}">
                <a16:creationId xmlns:a16="http://schemas.microsoft.com/office/drawing/2014/main" id="{3D9FC611-05FF-A6C5-6F40-15AFD64CE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38" y="2648527"/>
            <a:ext cx="6546078" cy="10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166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¿Cómo agregar un proyecto local - java en </a:t>
            </a:r>
            <a:r>
              <a:rPr lang="es-ES" dirty="0" err="1"/>
              <a:t>sonarqube</a:t>
            </a:r>
            <a:r>
              <a:rPr lang="es-ES" dirty="0"/>
              <a:t>?</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543665"/>
            <a:ext cx="3628103" cy="4463845"/>
          </a:xfrm>
        </p:spPr>
        <p:txBody>
          <a:bodyPr>
            <a:normAutofit/>
          </a:bodyPr>
          <a:lstStyle/>
          <a:p>
            <a:pPr algn="l"/>
            <a:r>
              <a:rPr lang="es-ES" b="0" i="0" dirty="0">
                <a:solidFill>
                  <a:srgbClr val="7B88A8"/>
                </a:solidFill>
                <a:effectLst/>
                <a:latin typeface="DM Sans" pitchFamily="2" charset="0"/>
              </a:rPr>
              <a:t>2.  Configurar archivo de properties</a:t>
            </a:r>
          </a:p>
          <a:p>
            <a:pPr algn="l"/>
            <a:endParaRPr lang="es-ES" b="0" i="0" dirty="0">
              <a:solidFill>
                <a:srgbClr val="7B88A8"/>
              </a:solidFill>
              <a:effectLst/>
              <a:latin typeface="DM Sans" pitchFamily="2" charset="0"/>
            </a:endParaRPr>
          </a:p>
          <a:p>
            <a:pPr algn="l"/>
            <a:r>
              <a:rPr lang="es-ES" b="0" i="0" dirty="0">
                <a:solidFill>
                  <a:srgbClr val="7B88A8"/>
                </a:solidFill>
                <a:effectLst/>
                <a:latin typeface="DM Sans" pitchFamily="2" charset="0"/>
              </a:rPr>
              <a:t>•  Debemos ingresar a la siguiente carpeta:</a:t>
            </a:r>
          </a:p>
          <a:p>
            <a:pPr algn="l"/>
            <a:r>
              <a:rPr lang="es-ES" b="0" i="0" dirty="0">
                <a:solidFill>
                  <a:srgbClr val="2D3958"/>
                </a:solidFill>
                <a:effectLst/>
                <a:latin typeface="DM Sans" pitchFamily="2" charset="0"/>
              </a:rPr>
              <a:t>&lt;directorio Sonar-Scanner&gt;/</a:t>
            </a:r>
            <a:r>
              <a:rPr lang="es-ES" b="0" i="0" dirty="0" err="1">
                <a:solidFill>
                  <a:srgbClr val="2D3958"/>
                </a:solidFill>
                <a:effectLst/>
                <a:latin typeface="DM Sans" pitchFamily="2" charset="0"/>
              </a:rPr>
              <a:t>conf</a:t>
            </a:r>
            <a:r>
              <a:rPr lang="es-ES" b="0" i="0" dirty="0">
                <a:solidFill>
                  <a:srgbClr val="2D3958"/>
                </a:solidFill>
                <a:effectLst/>
                <a:latin typeface="DM Sans" pitchFamily="2" charset="0"/>
              </a:rPr>
              <a:t>/</a:t>
            </a:r>
          </a:p>
          <a:p>
            <a:pPr algn="l"/>
            <a:r>
              <a:rPr lang="es-ES" b="0" i="0" dirty="0">
                <a:solidFill>
                  <a:srgbClr val="7B88A8"/>
                </a:solidFill>
                <a:effectLst/>
                <a:latin typeface="DM Sans" pitchFamily="2" charset="0"/>
              </a:rPr>
              <a:t>•  En el directorio anterior se encontrará el archivo sonar-</a:t>
            </a:r>
            <a:r>
              <a:rPr lang="es-ES" b="0" i="0" dirty="0" err="1">
                <a:solidFill>
                  <a:srgbClr val="7B88A8"/>
                </a:solidFill>
                <a:effectLst/>
                <a:latin typeface="DM Sans" pitchFamily="2" charset="0"/>
              </a:rPr>
              <a:t>scanner.properties</a:t>
            </a:r>
            <a:r>
              <a:rPr lang="es-ES" b="0" i="0" dirty="0">
                <a:solidFill>
                  <a:srgbClr val="7B88A8"/>
                </a:solidFill>
                <a:effectLst/>
                <a:latin typeface="DM Sans" pitchFamily="2" charset="0"/>
              </a:rPr>
              <a:t>, el cual debemos configurar:</a:t>
            </a:r>
          </a:p>
          <a:p>
            <a:pPr algn="l"/>
            <a:endParaRPr lang="es-ES" dirty="0"/>
          </a:p>
        </p:txBody>
      </p:sp>
      <p:pic>
        <p:nvPicPr>
          <p:cNvPr id="20482" name="Picture 2" descr="directorio Sonar-Scanner&gt;/conf/">
            <a:extLst>
              <a:ext uri="{FF2B5EF4-FFF2-40B4-BE49-F238E27FC236}">
                <a16:creationId xmlns:a16="http://schemas.microsoft.com/office/drawing/2014/main" id="{DCD4B9EA-B97B-CD80-1AF8-F41F44E0E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813" y="3775587"/>
            <a:ext cx="733809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891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¿Cómo agregar un proyecto local - java en </a:t>
            </a:r>
            <a:r>
              <a:rPr lang="es-ES" dirty="0" err="1"/>
              <a:t>sonarqube</a:t>
            </a:r>
            <a:r>
              <a:rPr lang="es-ES" dirty="0"/>
              <a:t>?</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543665"/>
            <a:ext cx="3628103" cy="4463845"/>
          </a:xfrm>
        </p:spPr>
        <p:txBody>
          <a:bodyPr>
            <a:normAutofit/>
          </a:bodyPr>
          <a:lstStyle/>
          <a:p>
            <a:pPr algn="l"/>
            <a:r>
              <a:rPr lang="es-ES" b="0" i="0" dirty="0">
                <a:solidFill>
                  <a:srgbClr val="7B88A8"/>
                </a:solidFill>
                <a:effectLst/>
                <a:latin typeface="DM Sans" pitchFamily="2" charset="0"/>
              </a:rPr>
              <a:t>•  Abrir en un block de notas o Notepad el archivo sonar-</a:t>
            </a:r>
            <a:r>
              <a:rPr lang="es-ES" b="0" i="0" dirty="0" err="1">
                <a:solidFill>
                  <a:srgbClr val="7B88A8"/>
                </a:solidFill>
                <a:effectLst/>
                <a:latin typeface="DM Sans" pitchFamily="2" charset="0"/>
              </a:rPr>
              <a:t>scanner.properties</a:t>
            </a:r>
            <a:r>
              <a:rPr lang="es-ES" b="0" i="0" dirty="0">
                <a:solidFill>
                  <a:srgbClr val="7B88A8"/>
                </a:solidFill>
                <a:effectLst/>
                <a:latin typeface="DM Sans" pitchFamily="2" charset="0"/>
              </a:rPr>
              <a:t>, en el cual debemos validar las siguientes configuraciones</a:t>
            </a:r>
          </a:p>
          <a:p>
            <a:pPr algn="l"/>
            <a:r>
              <a:rPr lang="es-ES" b="0" i="0" dirty="0">
                <a:solidFill>
                  <a:srgbClr val="7B88A8"/>
                </a:solidFill>
                <a:effectLst/>
                <a:latin typeface="DM Sans" pitchFamily="2" charset="0"/>
              </a:rPr>
              <a:t>Nota: Si falta alguna variable, se debe agregar:</a:t>
            </a:r>
          </a:p>
          <a:p>
            <a:pPr algn="l"/>
            <a:endParaRPr lang="es-ES" dirty="0"/>
          </a:p>
          <a:p>
            <a:pPr algn="l"/>
            <a:endParaRPr lang="es-ES" dirty="0"/>
          </a:p>
        </p:txBody>
      </p:sp>
      <p:pic>
        <p:nvPicPr>
          <p:cNvPr id="21506" name="Picture 2" descr="sonar-scanner.properties">
            <a:extLst>
              <a:ext uri="{FF2B5EF4-FFF2-40B4-BE49-F238E27FC236}">
                <a16:creationId xmlns:a16="http://schemas.microsoft.com/office/drawing/2014/main" id="{F00B38D7-E773-0EEB-C430-6D3ADD125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050" y="2429336"/>
            <a:ext cx="67437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054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¿Cómo agregar un proyecto local - java en </a:t>
            </a:r>
            <a:r>
              <a:rPr lang="es-ES" dirty="0" err="1"/>
              <a:t>sonarqube</a:t>
            </a:r>
            <a:r>
              <a:rPr lang="es-ES" dirty="0"/>
              <a:t>?</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543666"/>
            <a:ext cx="3628103" cy="796412"/>
          </a:xfrm>
        </p:spPr>
        <p:txBody>
          <a:bodyPr>
            <a:normAutofit lnSpcReduction="10000"/>
          </a:bodyPr>
          <a:lstStyle/>
          <a:p>
            <a:pPr algn="l"/>
            <a:r>
              <a:rPr lang="es-ES" b="0" i="0" dirty="0">
                <a:solidFill>
                  <a:srgbClr val="7B88A8"/>
                </a:solidFill>
                <a:effectLst/>
                <a:latin typeface="DM Sans" pitchFamily="2" charset="0"/>
              </a:rPr>
              <a:t>•  Luego dentro de SonarQube debemos crear un nuevo proyecto manual:</a:t>
            </a:r>
            <a:endParaRPr lang="es-ES" dirty="0"/>
          </a:p>
          <a:p>
            <a:pPr algn="l"/>
            <a:endParaRPr lang="es-ES" dirty="0"/>
          </a:p>
        </p:txBody>
      </p:sp>
      <p:pic>
        <p:nvPicPr>
          <p:cNvPr id="22530" name="Picture 2" descr="nuevo proyecto">
            <a:extLst>
              <a:ext uri="{FF2B5EF4-FFF2-40B4-BE49-F238E27FC236}">
                <a16:creationId xmlns:a16="http://schemas.microsoft.com/office/drawing/2014/main" id="{D544DB51-915F-5226-FED9-4F7F8D130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719" y="2430258"/>
            <a:ext cx="9382125"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361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¿Cómo agregar un proyecto local - java en </a:t>
            </a:r>
            <a:r>
              <a:rPr lang="es-ES" dirty="0" err="1"/>
              <a:t>sonarqube</a:t>
            </a:r>
            <a:r>
              <a:rPr lang="es-ES" dirty="0"/>
              <a:t>?</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543666"/>
            <a:ext cx="3628103" cy="796412"/>
          </a:xfrm>
        </p:spPr>
        <p:txBody>
          <a:bodyPr>
            <a:normAutofit/>
          </a:bodyPr>
          <a:lstStyle/>
          <a:p>
            <a:pPr algn="l"/>
            <a:r>
              <a:rPr lang="es-ES" b="0" i="0" dirty="0">
                <a:solidFill>
                  <a:srgbClr val="7B88A8"/>
                </a:solidFill>
                <a:effectLst/>
                <a:latin typeface="DM Sans" pitchFamily="2" charset="0"/>
              </a:rPr>
              <a:t>•  Y debemos ingresar el nombre del proyecto</a:t>
            </a:r>
            <a:endParaRPr lang="es-ES" dirty="0"/>
          </a:p>
        </p:txBody>
      </p:sp>
      <p:pic>
        <p:nvPicPr>
          <p:cNvPr id="23554" name="Picture 2" descr="nombre proyecto">
            <a:extLst>
              <a:ext uri="{FF2B5EF4-FFF2-40B4-BE49-F238E27FC236}">
                <a16:creationId xmlns:a16="http://schemas.microsoft.com/office/drawing/2014/main" id="{59A871B5-B548-7EEC-866F-D0AAD114B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9245" y="1941872"/>
            <a:ext cx="36385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229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380999" y="0"/>
            <a:ext cx="6827521" cy="1162843"/>
          </a:xfrm>
        </p:spPr>
        <p:txBody>
          <a:bodyPr/>
          <a:lstStyle/>
          <a:p>
            <a:r>
              <a:rPr lang="es-ES" dirty="0"/>
              <a:t>¿Cómo agregar un proyecto local - java en </a:t>
            </a:r>
            <a:r>
              <a:rPr lang="es-ES" dirty="0" err="1"/>
              <a:t>sonarqube</a:t>
            </a:r>
            <a:r>
              <a:rPr lang="es-ES" dirty="0"/>
              <a:t>?</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543666"/>
            <a:ext cx="3628103" cy="3254476"/>
          </a:xfrm>
        </p:spPr>
        <p:txBody>
          <a:bodyPr>
            <a:normAutofit/>
          </a:bodyPr>
          <a:lstStyle/>
          <a:p>
            <a:pPr algn="l"/>
            <a:r>
              <a:rPr lang="es-ES" b="0" i="0" dirty="0">
                <a:solidFill>
                  <a:srgbClr val="7B88A8"/>
                </a:solidFill>
                <a:effectLst/>
                <a:latin typeface="DM Sans" pitchFamily="2" charset="0"/>
              </a:rPr>
              <a:t>•  Teniendo lo anterior, configuramos la segunda parte del archivo sonar-</a:t>
            </a:r>
            <a:r>
              <a:rPr lang="es-ES" b="0" i="0" dirty="0" err="1">
                <a:solidFill>
                  <a:srgbClr val="7B88A8"/>
                </a:solidFill>
                <a:effectLst/>
                <a:latin typeface="DM Sans" pitchFamily="2" charset="0"/>
              </a:rPr>
              <a:t>scanner.properties</a:t>
            </a:r>
            <a:r>
              <a:rPr lang="es-ES" b="0" i="0" dirty="0">
                <a:solidFill>
                  <a:srgbClr val="7B88A8"/>
                </a:solidFill>
                <a:effectLst/>
                <a:latin typeface="DM Sans" pitchFamily="2" charset="0"/>
              </a:rPr>
              <a:t> y le agregaremos las rutas de un proyecto en java:</a:t>
            </a:r>
          </a:p>
          <a:p>
            <a:pPr algn="l"/>
            <a:endParaRPr lang="es-ES" b="0" i="0" dirty="0">
              <a:solidFill>
                <a:srgbClr val="7B88A8"/>
              </a:solidFill>
              <a:effectLst/>
              <a:latin typeface="DM Sans" pitchFamily="2" charset="0"/>
            </a:endParaRPr>
          </a:p>
        </p:txBody>
      </p:sp>
      <p:pic>
        <p:nvPicPr>
          <p:cNvPr id="24578" name="Picture 2" descr="sonar-scanner.properties">
            <a:extLst>
              <a:ext uri="{FF2B5EF4-FFF2-40B4-BE49-F238E27FC236}">
                <a16:creationId xmlns:a16="http://schemas.microsoft.com/office/drawing/2014/main" id="{1558309B-C22B-4DAA-6B49-9DB34859F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823" y="2528221"/>
            <a:ext cx="6528600" cy="123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929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a:xfrm>
            <a:off x="1796844" y="4732912"/>
            <a:ext cx="8723672" cy="1162843"/>
          </a:xfrm>
        </p:spPr>
        <p:txBody>
          <a:bodyPr/>
          <a:lstStyle/>
          <a:p>
            <a:r>
              <a:rPr lang="es-ES" dirty="0"/>
              <a:t>Listo!!! Ya tenemos nuestro proyecto configurado en </a:t>
            </a:r>
            <a:r>
              <a:rPr lang="es-ES" dirty="0" err="1"/>
              <a:t>Sonarqube</a:t>
            </a:r>
            <a:endParaRPr lang="es-ES" dirty="0"/>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543666"/>
            <a:ext cx="3628103" cy="3254476"/>
          </a:xfrm>
        </p:spPr>
        <p:txBody>
          <a:bodyPr>
            <a:normAutofit/>
          </a:bodyPr>
          <a:lstStyle/>
          <a:p>
            <a:pPr algn="l"/>
            <a:r>
              <a:rPr lang="es-ES" b="0" i="0" dirty="0">
                <a:solidFill>
                  <a:srgbClr val="7B88A8"/>
                </a:solidFill>
                <a:effectLst/>
                <a:latin typeface="DM Sans" pitchFamily="2" charset="0"/>
              </a:rPr>
              <a:t>•  Finalmente, abrimos una consola CMD y ejecutamos el siguiente comando:</a:t>
            </a:r>
          </a:p>
          <a:p>
            <a:pPr algn="l"/>
            <a:endParaRPr lang="es-ES" b="0" i="0" dirty="0">
              <a:solidFill>
                <a:srgbClr val="7B88A8"/>
              </a:solidFill>
              <a:effectLst/>
              <a:latin typeface="DM Sans" pitchFamily="2" charset="0"/>
            </a:endParaRPr>
          </a:p>
          <a:p>
            <a:pPr algn="l"/>
            <a:r>
              <a:rPr lang="es-ES" b="0" i="0" dirty="0">
                <a:solidFill>
                  <a:srgbClr val="2D3958"/>
                </a:solidFill>
                <a:effectLst/>
                <a:latin typeface="DM Sans" pitchFamily="2" charset="0"/>
              </a:rPr>
              <a:t>sonar-scanner</a:t>
            </a:r>
          </a:p>
          <a:p>
            <a:pPr algn="l"/>
            <a:endParaRPr lang="es-ES" b="0" i="0" dirty="0">
              <a:solidFill>
                <a:srgbClr val="7B88A8"/>
              </a:solidFill>
              <a:effectLst/>
              <a:latin typeface="DM Sans" pitchFamily="2" charset="0"/>
            </a:endParaRPr>
          </a:p>
        </p:txBody>
      </p:sp>
      <p:pic>
        <p:nvPicPr>
          <p:cNvPr id="25602" name="Picture 2" descr="sonar-scanner">
            <a:extLst>
              <a:ext uri="{FF2B5EF4-FFF2-40B4-BE49-F238E27FC236}">
                <a16:creationId xmlns:a16="http://schemas.microsoft.com/office/drawing/2014/main" id="{1062C39F-A2F9-D873-858B-7CC611C49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772" y="2553776"/>
            <a:ext cx="6515100" cy="15144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3">
            <a:extLst>
              <a:ext uri="{FF2B5EF4-FFF2-40B4-BE49-F238E27FC236}">
                <a16:creationId xmlns:a16="http://schemas.microsoft.com/office/drawing/2014/main" id="{9CFE472C-7E7E-B398-EB39-CDAC10535814}"/>
              </a:ext>
            </a:extLst>
          </p:cNvPr>
          <p:cNvSpPr txBox="1">
            <a:spLocks/>
          </p:cNvSpPr>
          <p:nvPr/>
        </p:nvSpPr>
        <p:spPr>
          <a:xfrm>
            <a:off x="533399" y="152400"/>
            <a:ext cx="6827521" cy="1162843"/>
          </a:xfrm>
          <a:prstGeom prst="rect">
            <a:avLst/>
          </a:prstGeom>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s-ES" sz="2400" kern="1200" dirty="0">
                <a:solidFill>
                  <a:srgbClr val="505050"/>
                </a:solidFill>
                <a:latin typeface="Arial Black" panose="020B0A04020102020204" pitchFamily="34" charset="0"/>
                <a:ea typeface="+mj-ea"/>
                <a:cs typeface="+mj-cs"/>
              </a:defRPr>
            </a:lvl1pPr>
          </a:lstStyle>
          <a:p>
            <a:r>
              <a:rPr lang="es-ES"/>
              <a:t>¿Cómo agregar un proyecto local - java en sonarqube?</a:t>
            </a:r>
          </a:p>
        </p:txBody>
      </p:sp>
    </p:spTree>
    <p:extLst>
      <p:ext uri="{BB962C8B-B14F-4D97-AF65-F5344CB8AC3E}">
        <p14:creationId xmlns:p14="http://schemas.microsoft.com/office/powerpoint/2010/main" val="161722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9EDF1-07F6-4A8B-921F-6B6D001883E0}"/>
              </a:ext>
            </a:extLst>
          </p:cNvPr>
          <p:cNvSpPr>
            <a:spLocks noGrp="1"/>
          </p:cNvSpPr>
          <p:nvPr>
            <p:ph type="title"/>
          </p:nvPr>
        </p:nvSpPr>
        <p:spPr/>
        <p:txBody>
          <a:bodyPr/>
          <a:lstStyle/>
          <a:p>
            <a:r>
              <a:rPr lang="es-ES" dirty="0"/>
              <a:t>Preguntas y dudas</a:t>
            </a:r>
          </a:p>
        </p:txBody>
      </p:sp>
    </p:spTree>
    <p:extLst>
      <p:ext uri="{BB962C8B-B14F-4D97-AF65-F5344CB8AC3E}">
        <p14:creationId xmlns:p14="http://schemas.microsoft.com/office/powerpoint/2010/main" val="1766420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33AF9623-E3B2-42B5-A13C-1A3DB8A73559}"/>
              </a:ext>
            </a:extLst>
          </p:cNvPr>
          <p:cNvSpPr>
            <a:spLocks noGrp="1"/>
          </p:cNvSpPr>
          <p:nvPr>
            <p:ph type="title"/>
          </p:nvPr>
        </p:nvSpPr>
        <p:spPr>
          <a:xfrm>
            <a:off x="888223" y="1394201"/>
            <a:ext cx="7304315" cy="1325563"/>
          </a:xfrm>
        </p:spPr>
        <p:txBody>
          <a:bodyPr/>
          <a:lstStyle/>
          <a:p>
            <a:r>
              <a:rPr lang="es-ES" dirty="0"/>
              <a:t>Link de interés: https://youtu.be/iXDjAuhSDcI</a:t>
            </a:r>
          </a:p>
        </p:txBody>
      </p:sp>
    </p:spTree>
    <p:extLst>
      <p:ext uri="{BB962C8B-B14F-4D97-AF65-F5344CB8AC3E}">
        <p14:creationId xmlns:p14="http://schemas.microsoft.com/office/powerpoint/2010/main" val="4008948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9CD9B2A-4717-4410-81C9-4B0FC3B71CE4}"/>
              </a:ext>
            </a:extLst>
          </p:cNvPr>
          <p:cNvSpPr>
            <a:spLocks noGrp="1"/>
          </p:cNvSpPr>
          <p:nvPr>
            <p:ph type="title"/>
          </p:nvPr>
        </p:nvSpPr>
        <p:spPr/>
        <p:txBody>
          <a:bodyPr/>
          <a:lstStyle/>
          <a:p>
            <a:r>
              <a:rPr lang="es-ES" dirty="0"/>
              <a:t>GRACIAS</a:t>
            </a:r>
          </a:p>
        </p:txBody>
      </p:sp>
    </p:spTree>
    <p:extLst>
      <p:ext uri="{BB962C8B-B14F-4D97-AF65-F5344CB8AC3E}">
        <p14:creationId xmlns:p14="http://schemas.microsoft.com/office/powerpoint/2010/main" val="36159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Una persona con la boca abierta&#10;&#10;Descripción generada automáticamente con confianza media">
            <a:extLst>
              <a:ext uri="{FF2B5EF4-FFF2-40B4-BE49-F238E27FC236}">
                <a16:creationId xmlns:a16="http://schemas.microsoft.com/office/drawing/2014/main" id="{673E7920-90FF-4D6E-A472-9C808D927D2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017" r="24017"/>
          <a:stretch>
            <a:fillRect/>
          </a:stretch>
        </p:blipFill>
        <p:spPr/>
      </p:pic>
      <p:sp>
        <p:nvSpPr>
          <p:cNvPr id="2" name="Título 1">
            <a:extLst>
              <a:ext uri="{FF2B5EF4-FFF2-40B4-BE49-F238E27FC236}">
                <a16:creationId xmlns:a16="http://schemas.microsoft.com/office/drawing/2014/main" id="{403C8813-C55D-4B32-8742-4C4CCD7AD116}"/>
              </a:ext>
            </a:extLst>
          </p:cNvPr>
          <p:cNvSpPr>
            <a:spLocks noGrp="1"/>
          </p:cNvSpPr>
          <p:nvPr>
            <p:ph type="title"/>
          </p:nvPr>
        </p:nvSpPr>
        <p:spPr>
          <a:xfrm>
            <a:off x="7048498" y="955396"/>
            <a:ext cx="4305301" cy="725873"/>
          </a:xfrm>
        </p:spPr>
        <p:txBody>
          <a:bodyPr/>
          <a:lstStyle/>
          <a:p>
            <a:pPr algn="ctr"/>
            <a:r>
              <a:rPr lang="es-ES" dirty="0"/>
              <a:t>¿Qué es </a:t>
            </a:r>
            <a:r>
              <a:rPr lang="es-ES" dirty="0" err="1"/>
              <a:t>Sonarqube</a:t>
            </a:r>
            <a:r>
              <a:rPr lang="es-ES" dirty="0"/>
              <a:t>? </a:t>
            </a:r>
          </a:p>
        </p:txBody>
      </p:sp>
      <p:sp>
        <p:nvSpPr>
          <p:cNvPr id="3" name="Marcador de contenido 2">
            <a:extLst>
              <a:ext uri="{FF2B5EF4-FFF2-40B4-BE49-F238E27FC236}">
                <a16:creationId xmlns:a16="http://schemas.microsoft.com/office/drawing/2014/main" id="{846A2B29-D3D5-46C9-A19F-75B62677654E}"/>
              </a:ext>
            </a:extLst>
          </p:cNvPr>
          <p:cNvSpPr>
            <a:spLocks noGrp="1"/>
          </p:cNvSpPr>
          <p:nvPr>
            <p:ph sz="half" idx="2"/>
          </p:nvPr>
        </p:nvSpPr>
        <p:spPr>
          <a:xfrm>
            <a:off x="6586381" y="1681269"/>
            <a:ext cx="5330315" cy="4817854"/>
          </a:xfrm>
        </p:spPr>
        <p:txBody>
          <a:bodyPr>
            <a:normAutofit fontScale="92500" lnSpcReduction="20000"/>
          </a:bodyPr>
          <a:lstStyle/>
          <a:p>
            <a:r>
              <a:rPr lang="es-ES" dirty="0"/>
              <a:t>•  Es una plataforma que nos permite evaluar el código fuente de forma automatizada.</a:t>
            </a:r>
          </a:p>
          <a:p>
            <a:endParaRPr lang="es-ES" dirty="0"/>
          </a:p>
          <a:p>
            <a:r>
              <a:rPr lang="es-ES" dirty="0"/>
              <a:t>•  Cuenta con una versión comunitaria gratuita y otras ediciones premium de pago.</a:t>
            </a:r>
          </a:p>
          <a:p>
            <a:endParaRPr lang="es-ES" dirty="0"/>
          </a:p>
          <a:p>
            <a:r>
              <a:rPr lang="es-ES" dirty="0"/>
              <a:t>•  Brinda información sobre código duplicado, estándares de codificación, errores potenciales de código y seguridad, etc.</a:t>
            </a:r>
          </a:p>
          <a:p>
            <a:endParaRPr lang="es-ES" dirty="0"/>
          </a:p>
          <a:p>
            <a:r>
              <a:rPr lang="es-ES" dirty="0"/>
              <a:t>•  Está integrado con diversas herramientas de análisis estático de código fuente como </a:t>
            </a:r>
            <a:r>
              <a:rPr lang="es-ES" dirty="0" err="1"/>
              <a:t>checklist</a:t>
            </a:r>
            <a:r>
              <a:rPr lang="es-ES" dirty="0"/>
              <a:t>, PMD Y </a:t>
            </a:r>
            <a:r>
              <a:rPr lang="es-ES" dirty="0" err="1"/>
              <a:t>FindBug</a:t>
            </a:r>
            <a:r>
              <a:rPr lang="es-ES" dirty="0"/>
              <a:t>. Estas herramientas ayudan a obtener métricas que puedan mejorar la calidad de código de un programa.</a:t>
            </a:r>
          </a:p>
          <a:p>
            <a:endParaRPr lang="es-ES" dirty="0"/>
          </a:p>
          <a:p>
            <a:r>
              <a:rPr lang="es-ES" dirty="0"/>
              <a:t>•  Analiza y produce resultados para más de 25 lenguajes de programación.</a:t>
            </a:r>
          </a:p>
        </p:txBody>
      </p:sp>
    </p:spTree>
    <p:extLst>
      <p:ext uri="{BB962C8B-B14F-4D97-AF65-F5344CB8AC3E}">
        <p14:creationId xmlns:p14="http://schemas.microsoft.com/office/powerpoint/2010/main" val="2324778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5" descr="Imagen que contiene interior, tabla, perro, sostener&#10;&#10;Descripción generada automáticamente">
            <a:extLst>
              <a:ext uri="{FF2B5EF4-FFF2-40B4-BE49-F238E27FC236}">
                <a16:creationId xmlns:a16="http://schemas.microsoft.com/office/drawing/2014/main" id="{9A2A6AC1-B827-4420-8032-3C38EDE8CECD}"/>
              </a:ext>
            </a:extLst>
          </p:cNvPr>
          <p:cNvPicPr>
            <a:picLocks noChangeAspect="1"/>
          </p:cNvPicPr>
          <p:nvPr/>
        </p:nvPicPr>
        <p:blipFill rotWithShape="1">
          <a:blip r:embed="rId2">
            <a:extLst>
              <a:ext uri="{28A0092B-C50C-407E-A947-70E740481C1C}">
                <a14:useLocalDpi xmlns:a14="http://schemas.microsoft.com/office/drawing/2010/main" val="0"/>
              </a:ext>
            </a:extLst>
          </a:blip>
          <a:srcRect l="4972" t="3364" b="3364"/>
          <a:stretch/>
        </p:blipFill>
        <p:spPr>
          <a:xfrm>
            <a:off x="-1042738" y="1"/>
            <a:ext cx="6934201" cy="6857999"/>
          </a:xfrm>
          <a:prstGeom prst="rect">
            <a:avLst/>
          </a:prstGeom>
        </p:spPr>
      </p:pic>
      <p:sp>
        <p:nvSpPr>
          <p:cNvPr id="2" name="Título 1">
            <a:extLst>
              <a:ext uri="{FF2B5EF4-FFF2-40B4-BE49-F238E27FC236}">
                <a16:creationId xmlns:a16="http://schemas.microsoft.com/office/drawing/2014/main" id="{391484B2-9C2B-4DFC-9EC0-FA9E45E2B93D}"/>
              </a:ext>
            </a:extLst>
          </p:cNvPr>
          <p:cNvSpPr>
            <a:spLocks noGrp="1"/>
          </p:cNvSpPr>
          <p:nvPr>
            <p:ph type="title"/>
          </p:nvPr>
        </p:nvSpPr>
        <p:spPr>
          <a:xfrm>
            <a:off x="6435202" y="719498"/>
            <a:ext cx="5179854" cy="918383"/>
          </a:xfrm>
        </p:spPr>
        <p:txBody>
          <a:bodyPr/>
          <a:lstStyle/>
          <a:p>
            <a:r>
              <a:rPr lang="es-ES" dirty="0"/>
              <a:t>Segregación de severidad</a:t>
            </a:r>
          </a:p>
        </p:txBody>
      </p:sp>
      <p:sp>
        <p:nvSpPr>
          <p:cNvPr id="3" name="Marcador de texto 2">
            <a:extLst>
              <a:ext uri="{FF2B5EF4-FFF2-40B4-BE49-F238E27FC236}">
                <a16:creationId xmlns:a16="http://schemas.microsoft.com/office/drawing/2014/main" id="{1E3C343C-CCC4-4067-899D-DBA70860011B}"/>
              </a:ext>
            </a:extLst>
          </p:cNvPr>
          <p:cNvSpPr>
            <a:spLocks noGrp="1"/>
          </p:cNvSpPr>
          <p:nvPr>
            <p:ph type="body" sz="quarter" idx="17"/>
          </p:nvPr>
        </p:nvSpPr>
        <p:spPr>
          <a:xfrm>
            <a:off x="6435202" y="1553497"/>
            <a:ext cx="5271128" cy="5028173"/>
          </a:xfrm>
        </p:spPr>
        <p:txBody>
          <a:bodyPr/>
          <a:lstStyle/>
          <a:p>
            <a:pPr algn="l"/>
            <a:r>
              <a:rPr lang="es-ES" b="1" i="0" dirty="0">
                <a:solidFill>
                  <a:srgbClr val="6A35FF"/>
                </a:solidFill>
                <a:effectLst/>
                <a:latin typeface="DM Sans" pitchFamily="2" charset="0"/>
              </a:rPr>
              <a:t>•  Bloqueos</a:t>
            </a:r>
            <a:r>
              <a:rPr lang="es-ES" b="0" i="0" dirty="0">
                <a:solidFill>
                  <a:srgbClr val="7B88A8"/>
                </a:solidFill>
                <a:effectLst/>
                <a:latin typeface="DM Sans" pitchFamily="2" charset="0"/>
              </a:rPr>
              <a:t>: Son errores con una alta probabilidad de afectar el comportamiento de la aplicación.</a:t>
            </a:r>
          </a:p>
          <a:p>
            <a:pPr algn="l"/>
            <a:r>
              <a:rPr lang="es-ES" b="1" i="0" dirty="0">
                <a:solidFill>
                  <a:srgbClr val="6A35FF"/>
                </a:solidFill>
                <a:effectLst/>
                <a:latin typeface="DM Sans" pitchFamily="2" charset="0"/>
              </a:rPr>
              <a:t>•  Críticos: </a:t>
            </a:r>
            <a:r>
              <a:rPr lang="es-ES" b="0" i="0" dirty="0">
                <a:solidFill>
                  <a:srgbClr val="7B88A8"/>
                </a:solidFill>
                <a:effectLst/>
                <a:latin typeface="DM Sans" pitchFamily="2" charset="0"/>
              </a:rPr>
              <a:t>Necesita corrección, aunque no necesariamente afecte al comportamiento de la aplicación o puede ser que sea una falla de seguridad de impacto alto.</a:t>
            </a:r>
          </a:p>
          <a:p>
            <a:pPr algn="l"/>
            <a:r>
              <a:rPr lang="es-ES" b="1" i="0" dirty="0">
                <a:solidFill>
                  <a:srgbClr val="6A35FF"/>
                </a:solidFill>
                <a:effectLst/>
                <a:latin typeface="DM Sans" pitchFamily="2" charset="0"/>
              </a:rPr>
              <a:t>•  Mayor:</a:t>
            </a:r>
            <a:r>
              <a:rPr lang="es-ES" b="0" i="0" dirty="0">
                <a:solidFill>
                  <a:srgbClr val="7B88A8"/>
                </a:solidFill>
                <a:effectLst/>
                <a:latin typeface="DM Sans" pitchFamily="2" charset="0"/>
              </a:rPr>
              <a:t> Defecto de calidad que puede afectar enormemente a la productividad del desarrollador.</a:t>
            </a:r>
          </a:p>
          <a:p>
            <a:pPr algn="l"/>
            <a:r>
              <a:rPr lang="es-ES" b="1" i="0" dirty="0">
                <a:solidFill>
                  <a:srgbClr val="6A35FF"/>
                </a:solidFill>
                <a:effectLst/>
                <a:latin typeface="DM Sans" pitchFamily="2" charset="0"/>
              </a:rPr>
              <a:t>•  Menor: </a:t>
            </a:r>
            <a:r>
              <a:rPr lang="es-ES" b="0" i="0" dirty="0">
                <a:solidFill>
                  <a:srgbClr val="7B88A8"/>
                </a:solidFill>
                <a:effectLst/>
                <a:latin typeface="DM Sans" pitchFamily="2" charset="0"/>
              </a:rPr>
              <a:t>Defecto de calidad que puede afectar ligeramente la productividad del desarrollador.</a:t>
            </a:r>
          </a:p>
          <a:p>
            <a:pPr algn="l"/>
            <a:r>
              <a:rPr lang="es-ES" b="1" i="0" dirty="0">
                <a:solidFill>
                  <a:srgbClr val="6A35FF"/>
                </a:solidFill>
                <a:effectLst/>
                <a:latin typeface="DM Sans" pitchFamily="2" charset="0"/>
              </a:rPr>
              <a:t>•  Información:</a:t>
            </a:r>
            <a:r>
              <a:rPr lang="es-ES" b="0" i="0" dirty="0">
                <a:solidFill>
                  <a:srgbClr val="7B88A8"/>
                </a:solidFill>
                <a:effectLst/>
                <a:latin typeface="DM Sans" pitchFamily="2" charset="0"/>
              </a:rPr>
              <a:t> No es un error ni un defecto de calidad, solo es un hallazgo o una mejora.</a:t>
            </a:r>
          </a:p>
          <a:p>
            <a:endParaRPr lang="es-ES" dirty="0"/>
          </a:p>
        </p:txBody>
      </p:sp>
      <p:pic>
        <p:nvPicPr>
          <p:cNvPr id="1028" name="Picture 4" descr="Segregación de severidad">
            <a:extLst>
              <a:ext uri="{FF2B5EF4-FFF2-40B4-BE49-F238E27FC236}">
                <a16:creationId xmlns:a16="http://schemas.microsoft.com/office/drawing/2014/main" id="{5900B06F-CDB5-8490-A9C5-A8D49BF3B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98" y="1968786"/>
            <a:ext cx="5846719" cy="231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080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Métricas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3502743" cy="4938260"/>
          </a:xfrm>
        </p:spPr>
        <p:txBody>
          <a:bodyPr/>
          <a:lstStyle/>
          <a:p>
            <a:pPr algn="l"/>
            <a:r>
              <a:rPr lang="es-ES" b="1" i="0" dirty="0">
                <a:solidFill>
                  <a:srgbClr val="292929"/>
                </a:solidFill>
                <a:effectLst/>
                <a:latin typeface="sohne"/>
              </a:rPr>
              <a:t>Código duplicado</a:t>
            </a:r>
          </a:p>
          <a:p>
            <a:pPr algn="l"/>
            <a:r>
              <a:rPr lang="es-ES" b="0" i="0" dirty="0">
                <a:solidFill>
                  <a:srgbClr val="292929"/>
                </a:solidFill>
                <a:effectLst/>
                <a:latin typeface="source-serif-pro"/>
              </a:rPr>
              <a:t>Nos entrega métricas relacionadas al código duplicado en nuestro código. Entendemos por código duplicado a una secuencia de </a:t>
            </a:r>
            <a:r>
              <a:rPr lang="es-ES" b="1" i="0" dirty="0">
                <a:solidFill>
                  <a:srgbClr val="292929"/>
                </a:solidFill>
                <a:effectLst/>
                <a:latin typeface="source-serif-pro"/>
              </a:rPr>
              <a:t>código</a:t>
            </a:r>
            <a:r>
              <a:rPr lang="es-ES" b="0" i="0" dirty="0">
                <a:solidFill>
                  <a:srgbClr val="292929"/>
                </a:solidFill>
                <a:effectLst/>
                <a:latin typeface="source-serif-pro"/>
              </a:rPr>
              <a:t> fuente que ocurre más de una vez</a:t>
            </a:r>
          </a:p>
          <a:p>
            <a:pPr algn="l"/>
            <a:r>
              <a:rPr lang="es-ES" b="0" i="0" dirty="0">
                <a:solidFill>
                  <a:srgbClr val="292929"/>
                </a:solidFill>
                <a:effectLst/>
                <a:latin typeface="source-serif-pro"/>
              </a:rPr>
              <a:t>La duplicación de código es generalmente considerada una señal de estilo de programación pobre o perezosa , ya que un buen desarrollo está más asociado a la reutilización del mismo. Su principal desventaja es que la mantención se convierte en una tarea mucho más costosa</a:t>
            </a: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pic>
        <p:nvPicPr>
          <p:cNvPr id="2050" name="Picture 2">
            <a:extLst>
              <a:ext uri="{FF2B5EF4-FFF2-40B4-BE49-F238E27FC236}">
                <a16:creationId xmlns:a16="http://schemas.microsoft.com/office/drawing/2014/main" id="{6B7E8854-58AA-438C-6399-D463BFAE3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25" y="1415142"/>
            <a:ext cx="8334375"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11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Métricas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3502743" cy="4938260"/>
          </a:xfrm>
        </p:spPr>
        <p:txBody>
          <a:bodyPr/>
          <a:lstStyle/>
          <a:p>
            <a:pPr algn="l"/>
            <a:r>
              <a:rPr lang="es-ES" b="1" i="0" dirty="0">
                <a:solidFill>
                  <a:srgbClr val="292929"/>
                </a:solidFill>
                <a:effectLst/>
                <a:latin typeface="sohne"/>
              </a:rPr>
              <a:t>Código muerto</a:t>
            </a:r>
          </a:p>
          <a:p>
            <a:pPr algn="l"/>
            <a:r>
              <a:rPr lang="es-ES" b="0" i="0" dirty="0">
                <a:solidFill>
                  <a:srgbClr val="292929"/>
                </a:solidFill>
                <a:effectLst/>
                <a:latin typeface="source-serif-pro"/>
              </a:rPr>
              <a:t>Es el código que se encuentra en nuestra aplicación, pero nunca es utilizado. Normalmente aparece después de hacer </a:t>
            </a:r>
            <a:r>
              <a:rPr lang="es-ES" b="0" i="0" dirty="0" err="1">
                <a:solidFill>
                  <a:srgbClr val="292929"/>
                </a:solidFill>
                <a:effectLst/>
                <a:latin typeface="source-serif-pro"/>
              </a:rPr>
              <a:t>refactor</a:t>
            </a:r>
            <a:r>
              <a:rPr lang="es-ES" b="0" i="0" dirty="0">
                <a:solidFill>
                  <a:srgbClr val="292929"/>
                </a:solidFill>
                <a:effectLst/>
                <a:latin typeface="source-serif-pro"/>
              </a:rPr>
              <a:t> en nuestro código.</a:t>
            </a: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pic>
        <p:nvPicPr>
          <p:cNvPr id="3074" name="Picture 2">
            <a:extLst>
              <a:ext uri="{FF2B5EF4-FFF2-40B4-BE49-F238E27FC236}">
                <a16:creationId xmlns:a16="http://schemas.microsoft.com/office/drawing/2014/main" id="{A2613D49-B967-2BBA-0A39-0070402E2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594" y="1681276"/>
            <a:ext cx="8257407"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15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Métricas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3502743" cy="4938260"/>
          </a:xfrm>
        </p:spPr>
        <p:txBody>
          <a:bodyPr/>
          <a:lstStyle/>
          <a:p>
            <a:pPr algn="l"/>
            <a:r>
              <a:rPr lang="es-ES" b="1" i="0" dirty="0">
                <a:solidFill>
                  <a:srgbClr val="292929"/>
                </a:solidFill>
                <a:effectLst/>
                <a:latin typeface="sohne"/>
              </a:rPr>
              <a:t>Estándares de codificación</a:t>
            </a:r>
          </a:p>
          <a:p>
            <a:pPr algn="l"/>
            <a:r>
              <a:rPr lang="es-ES" b="0" i="0" dirty="0">
                <a:solidFill>
                  <a:srgbClr val="292929"/>
                </a:solidFill>
                <a:effectLst/>
                <a:latin typeface="source-serif-pro"/>
              </a:rPr>
              <a:t>Se refiere a convenciones para escribir código fuente, las cuales frecuentemente son dependientes del lenguaje de programación.</a:t>
            </a:r>
          </a:p>
          <a:p>
            <a:pPr algn="l"/>
            <a:r>
              <a:rPr lang="es-ES" b="0" i="0" dirty="0">
                <a:solidFill>
                  <a:srgbClr val="292929"/>
                </a:solidFill>
                <a:effectLst/>
                <a:latin typeface="source-serif-pro"/>
              </a:rPr>
              <a:t>Las convenciones más comunes hacen referencia a: nombres de variables, </a:t>
            </a:r>
            <a:r>
              <a:rPr lang="es-ES" b="0" i="0" dirty="0" err="1">
                <a:solidFill>
                  <a:srgbClr val="292929"/>
                </a:solidFill>
                <a:effectLst/>
                <a:latin typeface="source-serif-pro"/>
              </a:rPr>
              <a:t>identaciones</a:t>
            </a:r>
            <a:r>
              <a:rPr lang="es-ES" b="0" i="0" dirty="0">
                <a:solidFill>
                  <a:srgbClr val="292929"/>
                </a:solidFill>
                <a:effectLst/>
                <a:latin typeface="source-serif-pro"/>
              </a:rPr>
              <a:t>, espaciado, </a:t>
            </a:r>
            <a:r>
              <a:rPr lang="es-ES" b="0" i="0" dirty="0" err="1">
                <a:solidFill>
                  <a:srgbClr val="292929"/>
                </a:solidFill>
                <a:effectLst/>
                <a:latin typeface="source-serif-pro"/>
              </a:rPr>
              <a:t>etc</a:t>
            </a:r>
            <a:endParaRPr lang="es-ES" b="0" i="0" dirty="0">
              <a:solidFill>
                <a:srgbClr val="292929"/>
              </a:solidFill>
              <a:effectLst/>
              <a:latin typeface="source-serif-pro"/>
            </a:endParaRP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pic>
        <p:nvPicPr>
          <p:cNvPr id="4098" name="Picture 2">
            <a:extLst>
              <a:ext uri="{FF2B5EF4-FFF2-40B4-BE49-F238E27FC236}">
                <a16:creationId xmlns:a16="http://schemas.microsoft.com/office/drawing/2014/main" id="{51D0A8F7-27E2-56E8-4993-1F5C3E8DC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742" y="1415142"/>
            <a:ext cx="815908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FAE8287-A64F-A113-93D3-6D9AC4D51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742" y="3229371"/>
            <a:ext cx="8159084"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4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ECE3B1-1E08-4C0D-8F73-4B32A86392B2}"/>
              </a:ext>
            </a:extLst>
          </p:cNvPr>
          <p:cNvSpPr>
            <a:spLocks noGrp="1"/>
          </p:cNvSpPr>
          <p:nvPr>
            <p:ph type="title"/>
          </p:nvPr>
        </p:nvSpPr>
        <p:spPr/>
        <p:txBody>
          <a:bodyPr/>
          <a:lstStyle/>
          <a:p>
            <a:r>
              <a:rPr lang="es-ES" dirty="0"/>
              <a:t>Métricas de SonarQube</a:t>
            </a:r>
          </a:p>
        </p:txBody>
      </p:sp>
      <p:sp>
        <p:nvSpPr>
          <p:cNvPr id="5" name="Marcador de texto 4">
            <a:extLst>
              <a:ext uri="{FF2B5EF4-FFF2-40B4-BE49-F238E27FC236}">
                <a16:creationId xmlns:a16="http://schemas.microsoft.com/office/drawing/2014/main" id="{870ABFBA-4E99-43F5-86A2-9DD27983DAFE}"/>
              </a:ext>
            </a:extLst>
          </p:cNvPr>
          <p:cNvSpPr>
            <a:spLocks noGrp="1"/>
          </p:cNvSpPr>
          <p:nvPr>
            <p:ph type="body" sz="quarter" idx="10"/>
          </p:nvPr>
        </p:nvSpPr>
        <p:spPr>
          <a:xfrm>
            <a:off x="380999" y="1667441"/>
            <a:ext cx="3502743" cy="4938260"/>
          </a:xfrm>
        </p:spPr>
        <p:txBody>
          <a:bodyPr/>
          <a:lstStyle/>
          <a:p>
            <a:pPr algn="l"/>
            <a:r>
              <a:rPr lang="es-ES" b="1" i="0" dirty="0">
                <a:solidFill>
                  <a:srgbClr val="292929"/>
                </a:solidFill>
                <a:effectLst/>
                <a:latin typeface="sohne"/>
              </a:rPr>
              <a:t>Bugs</a:t>
            </a:r>
          </a:p>
          <a:p>
            <a:pPr algn="l"/>
            <a:r>
              <a:rPr lang="es-ES" b="0" i="0" dirty="0">
                <a:solidFill>
                  <a:srgbClr val="292929"/>
                </a:solidFill>
                <a:effectLst/>
                <a:latin typeface="source-serif-pro"/>
              </a:rPr>
              <a:t>Un bug es un error o un defecto en el software que hace que un programa funcione de forma incorrecta.</a:t>
            </a:r>
          </a:p>
          <a:p>
            <a:pPr algn="l"/>
            <a:endParaRPr lang="es-ES" dirty="0">
              <a:solidFill>
                <a:srgbClr val="292929"/>
              </a:solidFill>
              <a:latin typeface="source-serif-pro"/>
            </a:endParaRPr>
          </a:p>
          <a:p>
            <a:pPr algn="l"/>
            <a:endParaRPr lang="es-ES" b="0" i="0" dirty="0">
              <a:solidFill>
                <a:srgbClr val="292929"/>
              </a:solidFill>
              <a:effectLst/>
              <a:latin typeface="source-serif-pro"/>
            </a:endParaRPr>
          </a:p>
          <a:p>
            <a:endParaRPr lang="es-ES" dirty="0"/>
          </a:p>
        </p:txBody>
      </p:sp>
      <p:pic>
        <p:nvPicPr>
          <p:cNvPr id="5122" name="Picture 2">
            <a:extLst>
              <a:ext uri="{FF2B5EF4-FFF2-40B4-BE49-F238E27FC236}">
                <a16:creationId xmlns:a16="http://schemas.microsoft.com/office/drawing/2014/main" id="{6680375A-E7CF-AEFC-2DDF-9747BF4A1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759" y="1600200"/>
            <a:ext cx="793512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409506"/>
      </p:ext>
    </p:extLst>
  </p:cSld>
  <p:clrMapOvr>
    <a:masterClrMapping/>
  </p:clrMapOvr>
</p:sld>
</file>

<file path=ppt/theme/theme1.xml><?xml version="1.0" encoding="utf-8"?>
<a:theme xmlns:a="http://schemas.openxmlformats.org/drawingml/2006/main" name="Tema de Office">
  <a:themeElements>
    <a:clrScheme name="Personalizado 1">
      <a:dk1>
        <a:srgbClr val="404040"/>
      </a:dk1>
      <a:lt1>
        <a:srgbClr val="FFFFFF"/>
      </a:lt1>
      <a:dk2>
        <a:srgbClr val="0F1C50"/>
      </a:dk2>
      <a:lt2>
        <a:srgbClr val="6785C1"/>
      </a:lt2>
      <a:accent1>
        <a:srgbClr val="001973"/>
      </a:accent1>
      <a:accent2>
        <a:srgbClr val="E6B600"/>
      </a:accent2>
      <a:accent3>
        <a:srgbClr val="0080B1"/>
      </a:accent3>
      <a:accent4>
        <a:srgbClr val="BC4328"/>
      </a:accent4>
      <a:accent5>
        <a:srgbClr val="AA3C80"/>
      </a:accent5>
      <a:accent6>
        <a:srgbClr val="83B254"/>
      </a:accent6>
      <a:hlink>
        <a:srgbClr val="404040"/>
      </a:hlink>
      <a:folHlink>
        <a:srgbClr val="0072BC"/>
      </a:folHlink>
    </a:clrScheme>
    <a:fontScheme name="Personalizado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ogoDocuments" ma:contentTypeID="0x010100FC73BBCA21EB488382ED3C65536830580076B3F4191246884F8BBFEE67C739B4F3" ma:contentTypeVersion="25" ma:contentTypeDescription="Crear nuevo documento." ma:contentTypeScope="" ma:versionID="1d2371e909b1a8ade5a17d25760502f2">
  <xsd:schema xmlns:xsd="http://www.w3.org/2001/XMLSchema" xmlns:xs="http://www.w3.org/2001/XMLSchema" xmlns:p="http://schemas.microsoft.com/office/2006/metadata/properties" xmlns:ns1="http://schemas.microsoft.com/sharepoint/v3" xmlns:ns2="ec93538f-026e-4bd1-ab04-57195424c95a" xmlns:ns3="d2d996b9-80ba-4e68-a2fd-b31efb704603" targetNamespace="http://schemas.microsoft.com/office/2006/metadata/properties" ma:root="true" ma:fieldsID="5870c399556a6f20e018db60b1008210" ns1:_="" ns2:_="" ns3:_="">
    <xsd:import namespace="http://schemas.microsoft.com/sharepoint/v3"/>
    <xsd:import namespace="ec93538f-026e-4bd1-ab04-57195424c95a"/>
    <xsd:import namespace="d2d996b9-80ba-4e68-a2fd-b31efb704603"/>
    <xsd:element name="properties">
      <xsd:complexType>
        <xsd:sequence>
          <xsd:element name="documentManagement">
            <xsd:complexType>
              <xsd:all>
                <xsd:element ref="ns2:a01feae194714aa882aedc460c3c0dc2" minOccurs="0"/>
                <xsd:element ref="ns2:fa99d158c7f14474ab98801009d80b56" minOccurs="0"/>
                <xsd:element ref="ns2:TogoImageUrl" minOccurs="0"/>
                <xsd:element ref="ns2:TogoHighlight" minOccurs="0"/>
                <xsd:element ref="ns2:TogoAuthor" minOccurs="0"/>
                <xsd:element ref="ns2:gd3a7737cb0047dc8ce44bed1647af23" minOccurs="0"/>
                <xsd:element ref="ns2:n63ae9402be240f1a4937184116f6bcc" minOccurs="0"/>
                <xsd:element ref="ns2:TogoPublishingDate" minOccurs="0"/>
                <xsd:element ref="ns2:TogoDueDate"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2:SharedWithUsers" minOccurs="0"/>
                <xsd:element ref="ns2:SharedWithDetails" minOccurs="0"/>
                <xsd:element ref="ns1:_SPIsTranslation" minOccurs="0"/>
                <xsd:element ref="ns1:_SPTranslatedLanguages" minOccurs="0"/>
                <xsd:element ref="ns1:_SPTranslationSourceItemId" minOccurs="0"/>
                <xsd:element ref="ns1:_SPTranslationLanguage" minOccurs="0"/>
                <xsd:element ref="ns3:MediaLengthInSeconds" minOccurs="0"/>
                <xsd:element ref="ns3:lcf76f155ced4ddcb4097134ff3c332f" minOccurs="0"/>
                <xsd:element ref="ns2:TaxCatchAll"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SPIsTranslation" ma:index="30" nillable="true" ma:displayName="Traducción" ma:default="FALSE" ma:description="Este elemento es una traducción." ma:internalName="_SPIsTranslation" ma:readOnly="true">
      <xsd:simpleType>
        <xsd:restriction base="dms:Boolean"/>
      </xsd:simpleType>
    </xsd:element>
    <xsd:element name="_SPTranslatedLanguages" ma:index="31" nillable="true" ma:displayName="Idiomas de traducción" ma:description="Idiomas en los que se está traduciendo o se está transformando este elemento" ma:internalName="_SPTranslatedLanguages" ma:readOnly="true">
      <xsd:complexType>
        <xsd:complexContent>
          <xsd:extension base="dms:MultiChoice">
            <xsd:sequence>
              <xsd:element name="Value" maxOccurs="unbounded" minOccurs="0" nillable="true">
                <xsd:simpleType>
                  <xsd:restriction base="dms:Choice">
                    <xsd:enumeration value="ar-SA"/>
                    <xsd:enumeration value="az-Latn-AZ"/>
                    <xsd:enumeration value="bg-BG"/>
                    <xsd:enumeration value="bs-Latn-BA"/>
                    <xsd:enumeration value="ca-ES"/>
                    <xsd:enumeration value="cs-CZ"/>
                    <xsd:enumeration value="cy-GB"/>
                    <xsd:enumeration value="da-DK"/>
                    <xsd:enumeration value="de-DE"/>
                    <xsd:enumeration value="el-GR"/>
                    <xsd:enumeration value="en-US"/>
                    <xsd:enumeration value="es-ES"/>
                    <xsd:enumeration value="et-EE"/>
                    <xsd:enumeration value="eu-ES"/>
                    <xsd:enumeration value="fi-FI"/>
                    <xsd:enumeration value="fr-FR"/>
                    <xsd:enumeration value="ga-IE"/>
                    <xsd:enumeration value="gl-ES"/>
                    <xsd:enumeration value="he-IL"/>
                    <xsd:enumeration value="hi-IN"/>
                    <xsd:enumeration value="hr-HR"/>
                    <xsd:enumeration value="hu-HU"/>
                    <xsd:enumeration value="id-ID"/>
                    <xsd:enumeration value="it-IT"/>
                    <xsd:enumeration value="ja-JP"/>
                    <xsd:enumeration value="kk-KZ"/>
                    <xsd:enumeration value="ko-KR"/>
                    <xsd:enumeration value="lt-LT"/>
                    <xsd:enumeration value="lv-LV"/>
                    <xsd:enumeration value="mk-MK"/>
                    <xsd:enumeration value="ms-MY"/>
                    <xsd:enumeration value="nb-NO"/>
                    <xsd:enumeration value="nl-NL"/>
                    <xsd:enumeration value="pl-PL"/>
                    <xsd:enumeration value="prs-AF"/>
                    <xsd:enumeration value="pt-BR"/>
                    <xsd:enumeration value="pt-PT"/>
                    <xsd:enumeration value="ro-RO"/>
                    <xsd:enumeration value="ru-RU"/>
                    <xsd:enumeration value="sk-SK"/>
                    <xsd:enumeration value="sl-SI"/>
                    <xsd:enumeration value="sr-Cyrl-RS"/>
                    <xsd:enumeration value="sr-Latn-CS"/>
                    <xsd:enumeration value="sr-Latn-RS"/>
                    <xsd:enumeration value="sv-SE"/>
                    <xsd:enumeration value="th-TH"/>
                    <xsd:enumeration value="tr-TR"/>
                    <xsd:enumeration value="uk-UA"/>
                    <xsd:enumeration value="vi-VN"/>
                    <xsd:enumeration value="zh-CN"/>
                    <xsd:enumeration value="zh-TW"/>
                  </xsd:restriction>
                </xsd:simpleType>
              </xsd:element>
            </xsd:sequence>
          </xsd:extension>
        </xsd:complexContent>
      </xsd:complexType>
    </xsd:element>
    <xsd:element name="_SPTranslationSourceItemId" ma:index="32" nillable="true" ma:displayName="ID de origen de la traducción" ma:description="ID único del elemento en el que se basa esta traducción" ma:internalName="_SPTranslationSourceItemId" ma:readOnly="true">
      <xsd:simpleType>
        <xsd:restriction base="dms:Unknown"/>
      </xsd:simpleType>
    </xsd:element>
    <xsd:element name="_SPTranslationLanguage" ma:index="33" nillable="true" ma:displayName="Idioma del elemento" ma:description="Idioma de este elemento" ma:internalName="_SPTranslationLanguage" ma:readOnly="true">
      <xsd:simpleType>
        <xsd:restriction base="dms:Choice">
          <xsd:enumeration value="ar-SA"/>
          <xsd:enumeration value="az-Latn-AZ"/>
          <xsd:enumeration value="bg-BG"/>
          <xsd:enumeration value="bs-Latn-BA"/>
          <xsd:enumeration value="ca-ES"/>
          <xsd:enumeration value="cs-CZ"/>
          <xsd:enumeration value="cy-GB"/>
          <xsd:enumeration value="da-DK"/>
          <xsd:enumeration value="de-DE"/>
          <xsd:enumeration value="el-GR"/>
          <xsd:enumeration value="en-US"/>
          <xsd:enumeration value="es-ES"/>
          <xsd:enumeration value="et-EE"/>
          <xsd:enumeration value="eu-ES"/>
          <xsd:enumeration value="fi-FI"/>
          <xsd:enumeration value="fr-FR"/>
          <xsd:enumeration value="ga-IE"/>
          <xsd:enumeration value="gl-ES"/>
          <xsd:enumeration value="he-IL"/>
          <xsd:enumeration value="hi-IN"/>
          <xsd:enumeration value="hr-HR"/>
          <xsd:enumeration value="hu-HU"/>
          <xsd:enumeration value="id-ID"/>
          <xsd:enumeration value="it-IT"/>
          <xsd:enumeration value="ja-JP"/>
          <xsd:enumeration value="kk-KZ"/>
          <xsd:enumeration value="ko-KR"/>
          <xsd:enumeration value="lt-LT"/>
          <xsd:enumeration value="lv-LV"/>
          <xsd:enumeration value="mk-MK"/>
          <xsd:enumeration value="ms-MY"/>
          <xsd:enumeration value="nb-NO"/>
          <xsd:enumeration value="nl-NL"/>
          <xsd:enumeration value="pl-PL"/>
          <xsd:enumeration value="prs-AF"/>
          <xsd:enumeration value="pt-BR"/>
          <xsd:enumeration value="pt-PT"/>
          <xsd:enumeration value="ro-RO"/>
          <xsd:enumeration value="ru-RU"/>
          <xsd:enumeration value="sk-SK"/>
          <xsd:enumeration value="sl-SI"/>
          <xsd:enumeration value="sr-Cyrl-RS"/>
          <xsd:enumeration value="sr-Latn-CS"/>
          <xsd:enumeration value="sr-Latn-RS"/>
          <xsd:enumeration value="sv-SE"/>
          <xsd:enumeration value="th-TH"/>
          <xsd:enumeration value="tr-TR"/>
          <xsd:enumeration value="uk-UA"/>
          <xsd:enumeration value="vi-VN"/>
          <xsd:enumeration value="zh-CN"/>
          <xsd:enumeration value="zh-TW"/>
        </xsd:restriction>
      </xsd:simpleType>
    </xsd:element>
  </xsd:schema>
  <xsd:schema xmlns:xsd="http://www.w3.org/2001/XMLSchema" xmlns:xs="http://www.w3.org/2001/XMLSchema" xmlns:dms="http://schemas.microsoft.com/office/2006/documentManagement/types" xmlns:pc="http://schemas.microsoft.com/office/infopath/2007/PartnerControls" targetNamespace="ec93538f-026e-4bd1-ab04-57195424c95a" elementFormDefault="qualified">
    <xsd:import namespace="http://schemas.microsoft.com/office/2006/documentManagement/types"/>
    <xsd:import namespace="http://schemas.microsoft.com/office/infopath/2007/PartnerControls"/>
    <xsd:element name="a01feae194714aa882aedc460c3c0dc2" ma:index="8" nillable="true" ma:taxonomy="true" ma:internalName="a01feae194714aa882aedc460c3c0dc2" ma:taxonomyFieldName="TogoDocumentsCategory" ma:displayName="Category" ma:fieldId="{a01feae1-9471-4aa8-82ae-dc460c3c0dc2}" ma:sspId="d85e823d-31db-440c-980d-283f89df7c2e" ma:termSetId="f58b149d-283d-4f74-94f4-9b0d05bb91e7" ma:anchorId="00000000-0000-0000-0000-000000000000" ma:open="true" ma:isKeyword="false">
      <xsd:complexType>
        <xsd:sequence>
          <xsd:element ref="pc:Terms" minOccurs="0" maxOccurs="1"/>
        </xsd:sequence>
      </xsd:complexType>
    </xsd:element>
    <xsd:element name="fa99d158c7f14474ab98801009d80b56" ma:index="10" nillable="true" ma:taxonomy="true" ma:internalName="fa99d158c7f14474ab98801009d80b56" ma:taxonomyFieldName="TogoTags" ma:displayName="Tags" ma:default="" ma:fieldId="{fa99d158-c7f1-4474-ab98-801009d80b56}" ma:taxonomyMulti="true" ma:sspId="d85e823d-31db-440c-980d-283f89df7c2e" ma:termSetId="8ed7ce38-efb7-4d06-97ea-c211d216cdc7" ma:anchorId="00000000-0000-0000-0000-000000000000" ma:open="true" ma:isKeyword="false">
      <xsd:complexType>
        <xsd:sequence>
          <xsd:element ref="pc:Terms" minOccurs="0" maxOccurs="1"/>
        </xsd:sequence>
      </xsd:complexType>
    </xsd:element>
    <xsd:element name="TogoImageUrl" ma:index="12" nillable="true" ma:displayName="Image URL" ma:default="" ma:description="Image URL" ma:internalName="TogoImageUrl">
      <xsd:simpleType>
        <xsd:restriction base="dms:Note">
          <xsd:maxLength value="255"/>
        </xsd:restriction>
      </xsd:simpleType>
    </xsd:element>
    <xsd:element name="TogoHighlight" ma:index="13" nillable="true" ma:displayName="Highlight" ma:default="False" ma:description="Highlight" ma:internalName="TogoHighlight">
      <xsd:simpleType>
        <xsd:restriction base="dms:Boolean"/>
      </xsd:simpleType>
    </xsd:element>
    <xsd:element name="TogoAuthor" ma:index="14" nillable="true" ma:displayName="Author" ma:default="" ma:description="Author" ma:internalName="TogoAutho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gd3a7737cb0047dc8ce44bed1647af23" ma:index="15" nillable="true" ma:taxonomy="true" ma:internalName="gd3a7737cb0047dc8ce44bed1647af23" ma:taxonomyFieldName="TogoLocations" ma:displayName="Locations" ma:fieldId="{0d3a7737-cb00-47dc-8ce4-4bed1647af23}" ma:taxonomyMulti="true" ma:sspId="d85e823d-31db-440c-980d-283f89df7c2e" ma:termSetId="b49f64b3-4722-4336-9a5c-56c326b344d4" ma:anchorId="00000000-0000-0000-0000-000000000000" ma:open="true" ma:isKeyword="false">
      <xsd:complexType>
        <xsd:sequence>
          <xsd:element ref="pc:Terms" minOccurs="0" maxOccurs="1"/>
        </xsd:sequence>
      </xsd:complexType>
    </xsd:element>
    <xsd:element name="n63ae9402be240f1a4937184116f6bcc" ma:index="17" nillable="true" ma:taxonomy="true" ma:internalName="n63ae9402be240f1a4937184116f6bcc" ma:taxonomyFieldName="TogoDepartments" ma:displayName="Departments" ma:fieldId="{763ae940-2be2-40f1-a493-7184116f6bcc}" ma:taxonomyMulti="true" ma:sspId="d85e823d-31db-440c-980d-283f89df7c2e" ma:termSetId="8ed8c9ea-7052-4c1d-a4d7-b9c10bffea6f" ma:anchorId="00000000-0000-0000-0000-000000000000" ma:open="true" ma:isKeyword="false">
      <xsd:complexType>
        <xsd:sequence>
          <xsd:element ref="pc:Terms" minOccurs="0" maxOccurs="1"/>
        </xsd:sequence>
      </xsd:complexType>
    </xsd:element>
    <xsd:element name="TogoPublishingDate" ma:index="19" nillable="true" ma:displayName="Publishing Date" ma:default="" ma:description="Publishing Date" ma:internalName="TogoPublishingDate">
      <xsd:simpleType>
        <xsd:restriction base="dms:DateTime"/>
      </xsd:simpleType>
    </xsd:element>
    <xsd:element name="TogoDueDate" ma:index="20" nillable="true" ma:displayName="Due Date" ma:default="2099-12-31T00:00:00Z" ma:description="Due Date" ma:internalName="TogoDueDate">
      <xsd:simpleType>
        <xsd:restriction base="dms:DateTime"/>
      </xsd:simpleType>
    </xsd:element>
    <xsd:element name="SharedWithUsers" ma:index="2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Detalles de uso compartido" ma:internalName="SharedWithDetails" ma:readOnly="true">
      <xsd:simpleType>
        <xsd:restriction base="dms:Note">
          <xsd:maxLength value="255"/>
        </xsd:restriction>
      </xsd:simpleType>
    </xsd:element>
    <xsd:element name="TaxCatchAll" ma:index="37" nillable="true" ma:displayName="Columna global de taxonomía" ma:hidden="true" ma:list="{be1fc326-8e16-47b7-89d0-9b51231c4d5a}" ma:internalName="TaxCatchAll" ma:showField="CatchAllData" ma:web="ec93538f-026e-4bd1-ab04-57195424c95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2d996b9-80ba-4e68-a2fd-b31efb704603" elementFormDefault="qualified">
    <xsd:import namespace="http://schemas.microsoft.com/office/2006/documentManagement/types"/>
    <xsd:import namespace="http://schemas.microsoft.com/office/infopath/2007/PartnerControls"/>
    <xsd:element name="MediaServiceMetadata" ma:index="21" nillable="true" ma:displayName="MediaServiceMetadata" ma:hidden="true" ma:internalName="MediaServiceMetadata" ma:readOnly="true">
      <xsd:simpleType>
        <xsd:restriction base="dms:Note"/>
      </xsd:simpleType>
    </xsd:element>
    <xsd:element name="MediaServiceFastMetadata" ma:index="22" nillable="true" ma:displayName="MediaServiceFastMetadata" ma:hidden="true" ma:internalName="MediaServiceFastMetadata" ma:readOnly="true">
      <xsd:simpleType>
        <xsd:restriction base="dms:Note"/>
      </xsd:simpleType>
    </xsd:element>
    <xsd:element name="MediaServiceDateTaken" ma:index="23" nillable="true" ma:displayName="MediaServiceDateTaken" ma:hidden="true" ma:internalName="MediaServiceDateTaken" ma:readOnly="true">
      <xsd:simpleType>
        <xsd:restriction base="dms:Text"/>
      </xsd:simpleType>
    </xsd:element>
    <xsd:element name="MediaServiceAutoTags" ma:index="24" nillable="true" ma:displayName="Tags" ma:internalName="MediaServiceAutoTags" ma:readOnly="true">
      <xsd:simpleType>
        <xsd:restriction base="dms:Text"/>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ServiceOCR" ma:index="27" nillable="true" ma:displayName="Extracted Text" ma:internalName="MediaServiceOCR" ma:readOnly="true">
      <xsd:simpleType>
        <xsd:restriction base="dms:Note">
          <xsd:maxLength value="255"/>
        </xsd:restriction>
      </xsd:simpleType>
    </xsd:element>
    <xsd:element name="MediaLengthInSeconds" ma:index="34" nillable="true" ma:displayName="Length (seconds)" ma:internalName="MediaLengthInSeconds" ma:readOnly="true">
      <xsd:simpleType>
        <xsd:restriction base="dms:Unknown"/>
      </xsd:simpleType>
    </xsd:element>
    <xsd:element name="lcf76f155ced4ddcb4097134ff3c332f" ma:index="36" nillable="true" ma:taxonomy="true" ma:internalName="lcf76f155ced4ddcb4097134ff3c332f" ma:taxonomyFieldName="MediaServiceImageTags" ma:displayName="Etiquetas de imagen" ma:readOnly="false" ma:fieldId="{5cf76f15-5ced-4ddc-b409-7134ff3c332f}" ma:taxonomyMulti="true" ma:sspId="d85e823d-31db-440c-980d-283f89df7c2e" ma:termSetId="09814cd3-568e-fe90-9814-8d621ff8fb84" ma:anchorId="fba54fb3-c3e1-fe81-a776-ca4b69148c4d" ma:open="true" ma:isKeyword="false">
      <xsd:complexType>
        <xsd:sequence>
          <xsd:element ref="pc:Terms" minOccurs="0" maxOccurs="1"/>
        </xsd:sequence>
      </xsd:complexType>
    </xsd:element>
    <xsd:element name="MediaServiceAutoKeyPoints" ma:index="38" nillable="true" ma:displayName="MediaServiceAutoKeyPoints" ma:hidden="true" ma:internalName="MediaServiceAutoKeyPoints" ma:readOnly="true">
      <xsd:simpleType>
        <xsd:restriction base="dms:Note"/>
      </xsd:simpleType>
    </xsd:element>
    <xsd:element name="MediaServiceKeyPoints" ma:index="3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c93538f-026e-4bd1-ab04-57195424c95a" xsi:nil="true"/>
    <a01feae194714aa882aedc460c3c0dc2 xmlns="ec93538f-026e-4bd1-ab04-57195424c95a">
      <Terms xmlns="http://schemas.microsoft.com/office/infopath/2007/PartnerControls"/>
    </a01feae194714aa882aedc460c3c0dc2>
    <TogoDueDate xmlns="ec93538f-026e-4bd1-ab04-57195424c95a">2099-12-31T00:00:00+00:00</TogoDueDate>
    <gd3a7737cb0047dc8ce44bed1647af23 xmlns="ec93538f-026e-4bd1-ab04-57195424c95a">
      <Terms xmlns="http://schemas.microsoft.com/office/infopath/2007/PartnerControls"/>
    </gd3a7737cb0047dc8ce44bed1647af23>
    <TogoImageUrl xmlns="ec93538f-026e-4bd1-ab04-57195424c95a" xsi:nil="true"/>
    <TogoHighlight xmlns="ec93538f-026e-4bd1-ab04-57195424c95a">false</TogoHighlight>
    <TogoPublishingDate xmlns="ec93538f-026e-4bd1-ab04-57195424c95a" xsi:nil="true"/>
    <TogoAuthor xmlns="ec93538f-026e-4bd1-ab04-57195424c95a">
      <UserInfo>
        <DisplayName/>
        <AccountId xsi:nil="true"/>
        <AccountType/>
      </UserInfo>
    </TogoAuthor>
    <fa99d158c7f14474ab98801009d80b56 xmlns="ec93538f-026e-4bd1-ab04-57195424c95a">
      <Terms xmlns="http://schemas.microsoft.com/office/infopath/2007/PartnerControls"/>
    </fa99d158c7f14474ab98801009d80b56>
    <n63ae9402be240f1a4937184116f6bcc xmlns="ec93538f-026e-4bd1-ab04-57195424c95a">
      <Terms xmlns="http://schemas.microsoft.com/office/infopath/2007/PartnerControls"/>
    </n63ae9402be240f1a4937184116f6bcc>
    <lcf76f155ced4ddcb4097134ff3c332f xmlns="d2d996b9-80ba-4e68-a2fd-b31efb704603">
      <Terms xmlns="http://schemas.microsoft.com/office/infopath/2007/PartnerControls"/>
    </lcf76f155ced4ddcb4097134ff3c332f>
    <_SPIsTranslation xmlns="http://schemas.microsoft.com/sharepoint/v3">false</_SPIsTranslation>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C4C1D5-AC16-4569-BCCE-7583FFA835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c93538f-026e-4bd1-ab04-57195424c95a"/>
    <ds:schemaRef ds:uri="d2d996b9-80ba-4e68-a2fd-b31efb7046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40E87D-25BE-4E35-B215-DC86C0D238B0}">
  <ds:schemaRefs>
    <ds:schemaRef ds:uri="http://schemas.microsoft.com/office/2006/metadata/properties"/>
    <ds:schemaRef ds:uri="http://schemas.microsoft.com/office/infopath/2007/PartnerControls"/>
    <ds:schemaRef ds:uri="ec93538f-026e-4bd1-ab04-57195424c95a"/>
    <ds:schemaRef ds:uri="d2d996b9-80ba-4e68-a2fd-b31efb704603"/>
    <ds:schemaRef ds:uri="http://schemas.microsoft.com/sharepoint/v3"/>
  </ds:schemaRefs>
</ds:datastoreItem>
</file>

<file path=customXml/itemProps3.xml><?xml version="1.0" encoding="utf-8"?>
<ds:datastoreItem xmlns:ds="http://schemas.openxmlformats.org/officeDocument/2006/customXml" ds:itemID="{3F8A2A3B-241E-4E52-BE57-FD0F15F216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92</TotalTime>
  <Words>1768</Words>
  <Application>Microsoft Office PowerPoint</Application>
  <PresentationFormat>Panorámica</PresentationFormat>
  <Paragraphs>156</Paragraphs>
  <Slides>38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Arial</vt:lpstr>
      <vt:lpstr>Arial Black</vt:lpstr>
      <vt:lpstr>Calibri</vt:lpstr>
      <vt:lpstr>DM Sans</vt:lpstr>
      <vt:lpstr>Graphik</vt:lpstr>
      <vt:lpstr>sohne</vt:lpstr>
      <vt:lpstr>source-serif-pro</vt:lpstr>
      <vt:lpstr>Tema de Office</vt:lpstr>
      <vt:lpstr>Sonarqube</vt:lpstr>
      <vt:lpstr>Agenda</vt:lpstr>
      <vt:lpstr>Introducción</vt:lpstr>
      <vt:lpstr>¿Qué es Sonarqube? </vt:lpstr>
      <vt:lpstr>Segregación de severidad</vt:lpstr>
      <vt:lpstr>Métricas de SonarQube</vt:lpstr>
      <vt:lpstr>Métricas de SonarQube</vt:lpstr>
      <vt:lpstr>Métricas de SonarQube</vt:lpstr>
      <vt:lpstr>Métricas de SonarQube</vt:lpstr>
      <vt:lpstr>Métricas de SonarQube</vt:lpstr>
      <vt:lpstr>Métricas de SonarQube</vt:lpstr>
      <vt:lpstr>Métricas de SonarQube</vt:lpstr>
      <vt:lpstr>Métricas de SonarQube</vt:lpstr>
      <vt:lpstr>Checkstyle, PMD y Findbugs</vt:lpstr>
      <vt:lpstr>Issues y Reglas</vt:lpstr>
      <vt:lpstr>Quality Profile y Quality Gate</vt:lpstr>
      <vt:lpstr>RESUMEN</vt:lpstr>
      <vt:lpstr>Vista del proyecto</vt:lpstr>
      <vt:lpstr>Vista de issues</vt:lpstr>
      <vt:lpstr>Vista de actividad</vt:lpstr>
      <vt:lpstr>Instalación</vt:lpstr>
      <vt:lpstr>Instalación local de SonarQube:</vt:lpstr>
      <vt:lpstr>Instalación local de SonarQube:</vt:lpstr>
      <vt:lpstr>Instalación local de SonarQube:</vt:lpstr>
      <vt:lpstr>Instalación local de SonarQube:</vt:lpstr>
      <vt:lpstr>¿Cómo agregar un proyecto local - java en sonarqube?</vt:lpstr>
      <vt:lpstr>¿Cómo agregar un proyecto local - java en sonarqube?</vt:lpstr>
      <vt:lpstr>¿Cómo agregar un proyecto local - java en sonarqube?</vt:lpstr>
      <vt:lpstr>¿Cómo agregar un proyecto local - java en sonarqube?</vt:lpstr>
      <vt:lpstr>¿Cómo agregar un proyecto local - java en sonarqube?</vt:lpstr>
      <vt:lpstr>¿Cómo agregar un proyecto local - java en sonarqube?</vt:lpstr>
      <vt:lpstr>¿Cómo agregar un proyecto local - java en sonarqube?</vt:lpstr>
      <vt:lpstr>¿Cómo agregar un proyecto local - java en sonarqube?</vt:lpstr>
      <vt:lpstr>¿Cómo agregar un proyecto local - java en sonarqube?</vt:lpstr>
      <vt:lpstr>Listo!!! Ya tenemos nuestro proyecto configurado en Sonarqube</vt:lpstr>
      <vt:lpstr>Preguntas y dudas</vt:lpstr>
      <vt:lpstr>Link de interés: https://youtu.be/iXDjAuhSDcI</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Raquel Capilla Blázquez</dc:creator>
  <cp:lastModifiedBy>Ken Rivera Salgado</cp:lastModifiedBy>
  <cp:revision>71</cp:revision>
  <dcterms:created xsi:type="dcterms:W3CDTF">2021-04-26T09:22:33Z</dcterms:created>
  <dcterms:modified xsi:type="dcterms:W3CDTF">2022-11-17T14:55:41Z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879356</vt:lpwstr>
  </property>
  <property fmtid="{D5CDD505-2E9C-101B-9397-08002B2CF9AE}" pid="3" name="NXPowerLiteSettings">
    <vt:lpwstr>C7000400038000</vt:lpwstr>
  </property>
  <property fmtid="{D5CDD505-2E9C-101B-9397-08002B2CF9AE}" pid="4" name="NXPowerLiteVersion">
    <vt:lpwstr>S9.0.3</vt:lpwstr>
  </property>
  <property fmtid="{D5CDD505-2E9C-101B-9397-08002B2CF9AE}" pid="5" name="ContentTypeId">
    <vt:lpwstr>0x010100FC73BBCA21EB488382ED3C65536830580076B3F4191246884F8BBFEE67C739B4F3</vt:lpwstr>
  </property>
  <property fmtid="{D5CDD505-2E9C-101B-9397-08002B2CF9AE}" pid="6" name="TogoLocations">
    <vt:lpwstr/>
  </property>
  <property fmtid="{D5CDD505-2E9C-101B-9397-08002B2CF9AE}" pid="7" name="TogoDepartments">
    <vt:lpwstr/>
  </property>
  <property fmtid="{D5CDD505-2E9C-101B-9397-08002B2CF9AE}" pid="8" name="TogoDocumentsCategory">
    <vt:lpwstr/>
  </property>
  <property fmtid="{D5CDD505-2E9C-101B-9397-08002B2CF9AE}" pid="9" name="TogoTags">
    <vt:lpwstr/>
  </property>
  <property fmtid="{D5CDD505-2E9C-101B-9397-08002B2CF9AE}" pid="10" name="MediaServiceImageTags">
    <vt:lpwstr/>
  </property>
</Properties>
</file>